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handoutMasterIdLst>
    <p:handoutMasterId r:id="rId19"/>
  </p:handoutMasterIdLst>
  <p:sldIdLst>
    <p:sldId id="288" r:id="rId2"/>
    <p:sldId id="258" r:id="rId3"/>
    <p:sldId id="276" r:id="rId4"/>
    <p:sldId id="261" r:id="rId5"/>
    <p:sldId id="283" r:id="rId6"/>
    <p:sldId id="287" r:id="rId7"/>
    <p:sldId id="264" r:id="rId8"/>
    <p:sldId id="265" r:id="rId9"/>
    <p:sldId id="289" r:id="rId10"/>
    <p:sldId id="266" r:id="rId11"/>
    <p:sldId id="267" r:id="rId12"/>
    <p:sldId id="274" r:id="rId13"/>
    <p:sldId id="270" r:id="rId14"/>
    <p:sldId id="268" r:id="rId15"/>
    <p:sldId id="269" r:id="rId16"/>
    <p:sldId id="271" r:id="rId17"/>
    <p:sldId id="272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7F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23" autoAdjust="0"/>
    <p:restoredTop sz="94660"/>
  </p:normalViewPr>
  <p:slideViewPr>
    <p:cSldViewPr snapToGrid="0">
      <p:cViewPr varScale="1">
        <p:scale>
          <a:sx n="94" d="100"/>
          <a:sy n="94" d="100"/>
        </p:scale>
        <p:origin x="66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Federal Funds Rate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9525" cap="rnd">
              <a:solidFill>
                <a:schemeClr val="accent2"/>
              </a:solidFill>
              <a:round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100000"/>
                      <a:shade val="85000"/>
                      <a:satMod val="100000"/>
                      <a:lumMod val="100000"/>
                    </a:schemeClr>
                  </a:gs>
                  <a:gs pos="100000">
                    <a:schemeClr val="accent2">
                      <a:tint val="90000"/>
                      <a:shade val="100000"/>
                      <a:satMod val="150000"/>
                      <a:lumMod val="10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76200" dist="25400" dir="5400000" algn="ct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contourW="12700" prstMaterial="flat">
                <a:bevelT w="38100" h="44450" prst="angle"/>
                <a:contourClr>
                  <a:scrgbClr r="0" g="0" b="0">
                    <a:shade val="35000"/>
                    <a:satMod val="160000"/>
                  </a:scrgbClr>
                </a:contourClr>
              </a:sp3d>
            </c:spPr>
          </c:marker>
          <c:xVal>
            <c:numRef>
              <c:f>Sheet1!$J$6:$J$19</c:f>
              <c:numCache>
                <c:formatCode>General</c:formatCode>
                <c:ptCount val="14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</c:numCache>
            </c:numRef>
          </c:xVal>
          <c:yVal>
            <c:numRef>
              <c:f>Sheet1!$K$6:$K$19</c:f>
              <c:numCache>
                <c:formatCode>0.00%</c:formatCode>
                <c:ptCount val="14"/>
                <c:pt idx="0">
                  <c:v>2.4E-2</c:v>
                </c:pt>
                <c:pt idx="1">
                  <c:v>1.7899999999999999E-2</c:v>
                </c:pt>
                <c:pt idx="2">
                  <c:v>0.01</c:v>
                </c:pt>
                <c:pt idx="3">
                  <c:v>3.8999999999999998E-3</c:v>
                </c:pt>
                <c:pt idx="4">
                  <c:v>1.2999999999999999E-3</c:v>
                </c:pt>
                <c:pt idx="5">
                  <c:v>8.9999999999999998E-4</c:v>
                </c:pt>
                <c:pt idx="6">
                  <c:v>1.1000000000000001E-3</c:v>
                </c:pt>
                <c:pt idx="7">
                  <c:v>1.4E-3</c:v>
                </c:pt>
                <c:pt idx="8">
                  <c:v>1E-3</c:v>
                </c:pt>
                <c:pt idx="9">
                  <c:v>1.8E-3</c:v>
                </c:pt>
                <c:pt idx="10">
                  <c:v>1.6000000000000001E-3</c:v>
                </c:pt>
                <c:pt idx="11">
                  <c:v>1.9199999999999998E-2</c:v>
                </c:pt>
                <c:pt idx="12">
                  <c:v>5.0200000000000002E-2</c:v>
                </c:pt>
                <c:pt idx="13">
                  <c:v>4.9700000000000001E-2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309-455E-9AFE-9A8ABE0A1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911880"/>
        <c:axId val="292911552"/>
      </c:scatterChart>
      <c:valAx>
        <c:axId val="292911880"/>
        <c:scaling>
          <c:orientation val="minMax"/>
          <c:max val="2019"/>
          <c:min val="200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11552"/>
        <c:crosses val="autoZero"/>
        <c:crossBetween val="midCat"/>
      </c:valAx>
      <c:valAx>
        <c:axId val="29291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118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solidFill>
                  <a:schemeClr val="tx1"/>
                </a:solidFill>
              </a:rPr>
              <a:t>10-Year Vs. 2-Year </a:t>
            </a:r>
            <a:br>
              <a:rPr lang="en-US" sz="2000">
                <a:solidFill>
                  <a:schemeClr val="tx1"/>
                </a:solidFill>
              </a:rPr>
            </a:br>
            <a:r>
              <a:rPr lang="en-US" sz="2000">
                <a:solidFill>
                  <a:schemeClr val="tx1"/>
                </a:solidFill>
              </a:rPr>
              <a:t>Treasury Constant Maturity Rate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2-yr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Sheet1!$B$2:$B$537</c:f>
              <c:numCache>
                <c:formatCode>yyyy\-mm\-dd</c:formatCode>
                <c:ptCount val="536"/>
                <c:pt idx="0">
                  <c:v>42738</c:v>
                </c:pt>
                <c:pt idx="1">
                  <c:v>42739</c:v>
                </c:pt>
                <c:pt idx="2">
                  <c:v>42740</c:v>
                </c:pt>
                <c:pt idx="3">
                  <c:v>42741</c:v>
                </c:pt>
                <c:pt idx="4">
                  <c:v>42744</c:v>
                </c:pt>
                <c:pt idx="5">
                  <c:v>42745</c:v>
                </c:pt>
                <c:pt idx="6">
                  <c:v>42746</c:v>
                </c:pt>
                <c:pt idx="7">
                  <c:v>42747</c:v>
                </c:pt>
                <c:pt idx="8">
                  <c:v>42748</c:v>
                </c:pt>
                <c:pt idx="9">
                  <c:v>42751</c:v>
                </c:pt>
                <c:pt idx="10">
                  <c:v>42752</c:v>
                </c:pt>
                <c:pt idx="11">
                  <c:v>42753</c:v>
                </c:pt>
                <c:pt idx="12">
                  <c:v>42754</c:v>
                </c:pt>
                <c:pt idx="13">
                  <c:v>42755</c:v>
                </c:pt>
                <c:pt idx="14">
                  <c:v>42758</c:v>
                </c:pt>
                <c:pt idx="15">
                  <c:v>42759</c:v>
                </c:pt>
                <c:pt idx="16">
                  <c:v>42760</c:v>
                </c:pt>
                <c:pt idx="17">
                  <c:v>42761</c:v>
                </c:pt>
                <c:pt idx="18">
                  <c:v>42762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42779</c:v>
                </c:pt>
                <c:pt idx="30">
                  <c:v>42780</c:v>
                </c:pt>
                <c:pt idx="31">
                  <c:v>42781</c:v>
                </c:pt>
                <c:pt idx="32">
                  <c:v>42782</c:v>
                </c:pt>
                <c:pt idx="33">
                  <c:v>42783</c:v>
                </c:pt>
                <c:pt idx="34">
                  <c:v>42786</c:v>
                </c:pt>
                <c:pt idx="35">
                  <c:v>42787</c:v>
                </c:pt>
                <c:pt idx="36">
                  <c:v>42788</c:v>
                </c:pt>
                <c:pt idx="37">
                  <c:v>42789</c:v>
                </c:pt>
                <c:pt idx="38">
                  <c:v>42790</c:v>
                </c:pt>
                <c:pt idx="39">
                  <c:v>42793</c:v>
                </c:pt>
                <c:pt idx="40">
                  <c:v>42794</c:v>
                </c:pt>
                <c:pt idx="41">
                  <c:v>42795</c:v>
                </c:pt>
                <c:pt idx="42">
                  <c:v>42796</c:v>
                </c:pt>
                <c:pt idx="43">
                  <c:v>42797</c:v>
                </c:pt>
                <c:pt idx="44">
                  <c:v>42800</c:v>
                </c:pt>
                <c:pt idx="45">
                  <c:v>42801</c:v>
                </c:pt>
                <c:pt idx="46">
                  <c:v>42802</c:v>
                </c:pt>
                <c:pt idx="47">
                  <c:v>42803</c:v>
                </c:pt>
                <c:pt idx="48">
                  <c:v>42804</c:v>
                </c:pt>
                <c:pt idx="49">
                  <c:v>42807</c:v>
                </c:pt>
                <c:pt idx="50">
                  <c:v>42808</c:v>
                </c:pt>
                <c:pt idx="51">
                  <c:v>42809</c:v>
                </c:pt>
                <c:pt idx="52">
                  <c:v>42810</c:v>
                </c:pt>
                <c:pt idx="53">
                  <c:v>42811</c:v>
                </c:pt>
                <c:pt idx="54">
                  <c:v>42814</c:v>
                </c:pt>
                <c:pt idx="55">
                  <c:v>42815</c:v>
                </c:pt>
                <c:pt idx="56">
                  <c:v>42816</c:v>
                </c:pt>
                <c:pt idx="57">
                  <c:v>42817</c:v>
                </c:pt>
                <c:pt idx="58">
                  <c:v>42818</c:v>
                </c:pt>
                <c:pt idx="59">
                  <c:v>42821</c:v>
                </c:pt>
                <c:pt idx="60">
                  <c:v>42822</c:v>
                </c:pt>
                <c:pt idx="61">
                  <c:v>42823</c:v>
                </c:pt>
                <c:pt idx="62">
                  <c:v>42824</c:v>
                </c:pt>
                <c:pt idx="63">
                  <c:v>42825</c:v>
                </c:pt>
                <c:pt idx="64">
                  <c:v>42828</c:v>
                </c:pt>
                <c:pt idx="65">
                  <c:v>42829</c:v>
                </c:pt>
                <c:pt idx="66">
                  <c:v>42830</c:v>
                </c:pt>
                <c:pt idx="67">
                  <c:v>42831</c:v>
                </c:pt>
                <c:pt idx="68">
                  <c:v>42832</c:v>
                </c:pt>
                <c:pt idx="69">
                  <c:v>42835</c:v>
                </c:pt>
                <c:pt idx="70">
                  <c:v>42836</c:v>
                </c:pt>
                <c:pt idx="71">
                  <c:v>42837</c:v>
                </c:pt>
                <c:pt idx="72">
                  <c:v>42838</c:v>
                </c:pt>
                <c:pt idx="73">
                  <c:v>42839</c:v>
                </c:pt>
                <c:pt idx="74">
                  <c:v>42842</c:v>
                </c:pt>
                <c:pt idx="75">
                  <c:v>42843</c:v>
                </c:pt>
                <c:pt idx="76">
                  <c:v>42844</c:v>
                </c:pt>
                <c:pt idx="77">
                  <c:v>42845</c:v>
                </c:pt>
                <c:pt idx="78">
                  <c:v>42846</c:v>
                </c:pt>
                <c:pt idx="79">
                  <c:v>42849</c:v>
                </c:pt>
                <c:pt idx="80">
                  <c:v>42850</c:v>
                </c:pt>
                <c:pt idx="81">
                  <c:v>42851</c:v>
                </c:pt>
                <c:pt idx="82">
                  <c:v>42852</c:v>
                </c:pt>
                <c:pt idx="83">
                  <c:v>42853</c:v>
                </c:pt>
                <c:pt idx="84">
                  <c:v>42856</c:v>
                </c:pt>
                <c:pt idx="85">
                  <c:v>42857</c:v>
                </c:pt>
                <c:pt idx="86">
                  <c:v>42858</c:v>
                </c:pt>
                <c:pt idx="87">
                  <c:v>42859</c:v>
                </c:pt>
                <c:pt idx="88">
                  <c:v>42860</c:v>
                </c:pt>
                <c:pt idx="89">
                  <c:v>42863</c:v>
                </c:pt>
                <c:pt idx="90">
                  <c:v>42864</c:v>
                </c:pt>
                <c:pt idx="91">
                  <c:v>42865</c:v>
                </c:pt>
                <c:pt idx="92">
                  <c:v>42866</c:v>
                </c:pt>
                <c:pt idx="93">
                  <c:v>42867</c:v>
                </c:pt>
                <c:pt idx="94">
                  <c:v>42870</c:v>
                </c:pt>
                <c:pt idx="95">
                  <c:v>42871</c:v>
                </c:pt>
                <c:pt idx="96">
                  <c:v>42872</c:v>
                </c:pt>
                <c:pt idx="97">
                  <c:v>42873</c:v>
                </c:pt>
                <c:pt idx="98">
                  <c:v>42874</c:v>
                </c:pt>
                <c:pt idx="99">
                  <c:v>42877</c:v>
                </c:pt>
                <c:pt idx="100">
                  <c:v>42878</c:v>
                </c:pt>
                <c:pt idx="101">
                  <c:v>42879</c:v>
                </c:pt>
                <c:pt idx="102">
                  <c:v>42880</c:v>
                </c:pt>
                <c:pt idx="103">
                  <c:v>42881</c:v>
                </c:pt>
                <c:pt idx="104">
                  <c:v>42884</c:v>
                </c:pt>
                <c:pt idx="105">
                  <c:v>42885</c:v>
                </c:pt>
                <c:pt idx="106">
                  <c:v>42886</c:v>
                </c:pt>
                <c:pt idx="107">
                  <c:v>42887</c:v>
                </c:pt>
                <c:pt idx="108">
                  <c:v>42888</c:v>
                </c:pt>
                <c:pt idx="109">
                  <c:v>42891</c:v>
                </c:pt>
                <c:pt idx="110">
                  <c:v>42892</c:v>
                </c:pt>
                <c:pt idx="111">
                  <c:v>42893</c:v>
                </c:pt>
                <c:pt idx="112">
                  <c:v>42894</c:v>
                </c:pt>
                <c:pt idx="113">
                  <c:v>42895</c:v>
                </c:pt>
                <c:pt idx="114">
                  <c:v>42898</c:v>
                </c:pt>
                <c:pt idx="115">
                  <c:v>42899</c:v>
                </c:pt>
                <c:pt idx="116">
                  <c:v>42900</c:v>
                </c:pt>
                <c:pt idx="117">
                  <c:v>42901</c:v>
                </c:pt>
                <c:pt idx="118">
                  <c:v>42902</c:v>
                </c:pt>
                <c:pt idx="119">
                  <c:v>42905</c:v>
                </c:pt>
                <c:pt idx="120">
                  <c:v>42906</c:v>
                </c:pt>
                <c:pt idx="121">
                  <c:v>42907</c:v>
                </c:pt>
                <c:pt idx="122">
                  <c:v>42908</c:v>
                </c:pt>
                <c:pt idx="123">
                  <c:v>42909</c:v>
                </c:pt>
                <c:pt idx="124">
                  <c:v>42912</c:v>
                </c:pt>
                <c:pt idx="125">
                  <c:v>42913</c:v>
                </c:pt>
                <c:pt idx="126">
                  <c:v>42914</c:v>
                </c:pt>
                <c:pt idx="127">
                  <c:v>42915</c:v>
                </c:pt>
                <c:pt idx="128">
                  <c:v>42916</c:v>
                </c:pt>
                <c:pt idx="129">
                  <c:v>42919</c:v>
                </c:pt>
                <c:pt idx="130">
                  <c:v>42920</c:v>
                </c:pt>
                <c:pt idx="131">
                  <c:v>42921</c:v>
                </c:pt>
                <c:pt idx="132">
                  <c:v>42922</c:v>
                </c:pt>
                <c:pt idx="133">
                  <c:v>42923</c:v>
                </c:pt>
                <c:pt idx="134">
                  <c:v>42926</c:v>
                </c:pt>
                <c:pt idx="135">
                  <c:v>42927</c:v>
                </c:pt>
                <c:pt idx="136">
                  <c:v>42928</c:v>
                </c:pt>
                <c:pt idx="137">
                  <c:v>42929</c:v>
                </c:pt>
                <c:pt idx="138">
                  <c:v>42930</c:v>
                </c:pt>
                <c:pt idx="139">
                  <c:v>42933</c:v>
                </c:pt>
                <c:pt idx="140">
                  <c:v>42934</c:v>
                </c:pt>
                <c:pt idx="141">
                  <c:v>42935</c:v>
                </c:pt>
                <c:pt idx="142">
                  <c:v>42936</c:v>
                </c:pt>
                <c:pt idx="143">
                  <c:v>42937</c:v>
                </c:pt>
                <c:pt idx="144">
                  <c:v>42940</c:v>
                </c:pt>
                <c:pt idx="145">
                  <c:v>42941</c:v>
                </c:pt>
                <c:pt idx="146">
                  <c:v>42942</c:v>
                </c:pt>
                <c:pt idx="147">
                  <c:v>42943</c:v>
                </c:pt>
                <c:pt idx="148">
                  <c:v>42944</c:v>
                </c:pt>
                <c:pt idx="149">
                  <c:v>42947</c:v>
                </c:pt>
                <c:pt idx="150">
                  <c:v>42948</c:v>
                </c:pt>
                <c:pt idx="151">
                  <c:v>42949</c:v>
                </c:pt>
                <c:pt idx="152">
                  <c:v>42950</c:v>
                </c:pt>
                <c:pt idx="153">
                  <c:v>42951</c:v>
                </c:pt>
                <c:pt idx="154">
                  <c:v>42954</c:v>
                </c:pt>
                <c:pt idx="155">
                  <c:v>42955</c:v>
                </c:pt>
                <c:pt idx="156">
                  <c:v>42956</c:v>
                </c:pt>
                <c:pt idx="157">
                  <c:v>42957</c:v>
                </c:pt>
                <c:pt idx="158">
                  <c:v>42958</c:v>
                </c:pt>
                <c:pt idx="159">
                  <c:v>42961</c:v>
                </c:pt>
                <c:pt idx="160">
                  <c:v>42962</c:v>
                </c:pt>
                <c:pt idx="161">
                  <c:v>42963</c:v>
                </c:pt>
                <c:pt idx="162">
                  <c:v>42964</c:v>
                </c:pt>
                <c:pt idx="163">
                  <c:v>42965</c:v>
                </c:pt>
                <c:pt idx="164">
                  <c:v>42968</c:v>
                </c:pt>
                <c:pt idx="165">
                  <c:v>42969</c:v>
                </c:pt>
                <c:pt idx="166">
                  <c:v>42970</c:v>
                </c:pt>
                <c:pt idx="167">
                  <c:v>42971</c:v>
                </c:pt>
                <c:pt idx="168">
                  <c:v>42972</c:v>
                </c:pt>
                <c:pt idx="169">
                  <c:v>42975</c:v>
                </c:pt>
                <c:pt idx="170">
                  <c:v>42976</c:v>
                </c:pt>
                <c:pt idx="171">
                  <c:v>42977</c:v>
                </c:pt>
                <c:pt idx="172">
                  <c:v>42978</c:v>
                </c:pt>
                <c:pt idx="173">
                  <c:v>42979</c:v>
                </c:pt>
                <c:pt idx="174">
                  <c:v>42982</c:v>
                </c:pt>
                <c:pt idx="175">
                  <c:v>42983</c:v>
                </c:pt>
                <c:pt idx="176">
                  <c:v>42984</c:v>
                </c:pt>
                <c:pt idx="177">
                  <c:v>42985</c:v>
                </c:pt>
                <c:pt idx="178">
                  <c:v>42986</c:v>
                </c:pt>
                <c:pt idx="179">
                  <c:v>42989</c:v>
                </c:pt>
                <c:pt idx="180">
                  <c:v>42990</c:v>
                </c:pt>
                <c:pt idx="181">
                  <c:v>42991</c:v>
                </c:pt>
                <c:pt idx="182">
                  <c:v>42992</c:v>
                </c:pt>
                <c:pt idx="183">
                  <c:v>42993</c:v>
                </c:pt>
                <c:pt idx="184">
                  <c:v>42996</c:v>
                </c:pt>
                <c:pt idx="185">
                  <c:v>42997</c:v>
                </c:pt>
                <c:pt idx="186">
                  <c:v>42998</c:v>
                </c:pt>
                <c:pt idx="187">
                  <c:v>42999</c:v>
                </c:pt>
                <c:pt idx="188">
                  <c:v>43000</c:v>
                </c:pt>
                <c:pt idx="189">
                  <c:v>43003</c:v>
                </c:pt>
                <c:pt idx="190">
                  <c:v>43004</c:v>
                </c:pt>
                <c:pt idx="191">
                  <c:v>43005</c:v>
                </c:pt>
                <c:pt idx="192">
                  <c:v>43006</c:v>
                </c:pt>
                <c:pt idx="193">
                  <c:v>43007</c:v>
                </c:pt>
                <c:pt idx="194">
                  <c:v>43010</c:v>
                </c:pt>
                <c:pt idx="195">
                  <c:v>43011</c:v>
                </c:pt>
                <c:pt idx="196">
                  <c:v>43012</c:v>
                </c:pt>
                <c:pt idx="197">
                  <c:v>43013</c:v>
                </c:pt>
                <c:pt idx="198">
                  <c:v>43014</c:v>
                </c:pt>
                <c:pt idx="199">
                  <c:v>43017</c:v>
                </c:pt>
                <c:pt idx="200">
                  <c:v>43018</c:v>
                </c:pt>
                <c:pt idx="201">
                  <c:v>43019</c:v>
                </c:pt>
                <c:pt idx="202">
                  <c:v>43020</c:v>
                </c:pt>
                <c:pt idx="203">
                  <c:v>43021</c:v>
                </c:pt>
                <c:pt idx="204">
                  <c:v>43024</c:v>
                </c:pt>
                <c:pt idx="205">
                  <c:v>43025</c:v>
                </c:pt>
                <c:pt idx="206">
                  <c:v>43026</c:v>
                </c:pt>
                <c:pt idx="207">
                  <c:v>43027</c:v>
                </c:pt>
                <c:pt idx="208">
                  <c:v>43028</c:v>
                </c:pt>
                <c:pt idx="209">
                  <c:v>43031</c:v>
                </c:pt>
                <c:pt idx="210">
                  <c:v>43032</c:v>
                </c:pt>
                <c:pt idx="211">
                  <c:v>43033</c:v>
                </c:pt>
                <c:pt idx="212">
                  <c:v>43034</c:v>
                </c:pt>
                <c:pt idx="213">
                  <c:v>43035</c:v>
                </c:pt>
                <c:pt idx="214">
                  <c:v>43038</c:v>
                </c:pt>
                <c:pt idx="215">
                  <c:v>43039</c:v>
                </c:pt>
                <c:pt idx="216">
                  <c:v>43040</c:v>
                </c:pt>
                <c:pt idx="217">
                  <c:v>43041</c:v>
                </c:pt>
                <c:pt idx="218">
                  <c:v>43042</c:v>
                </c:pt>
                <c:pt idx="219">
                  <c:v>43045</c:v>
                </c:pt>
                <c:pt idx="220">
                  <c:v>43046</c:v>
                </c:pt>
                <c:pt idx="221">
                  <c:v>43047</c:v>
                </c:pt>
                <c:pt idx="222">
                  <c:v>43048</c:v>
                </c:pt>
                <c:pt idx="223">
                  <c:v>43049</c:v>
                </c:pt>
                <c:pt idx="224">
                  <c:v>43052</c:v>
                </c:pt>
                <c:pt idx="225">
                  <c:v>43053</c:v>
                </c:pt>
                <c:pt idx="226">
                  <c:v>43054</c:v>
                </c:pt>
                <c:pt idx="227">
                  <c:v>43055</c:v>
                </c:pt>
                <c:pt idx="228">
                  <c:v>43056</c:v>
                </c:pt>
                <c:pt idx="229">
                  <c:v>43059</c:v>
                </c:pt>
                <c:pt idx="230">
                  <c:v>43060</c:v>
                </c:pt>
                <c:pt idx="231">
                  <c:v>43061</c:v>
                </c:pt>
                <c:pt idx="232">
                  <c:v>43062</c:v>
                </c:pt>
                <c:pt idx="233">
                  <c:v>43063</c:v>
                </c:pt>
                <c:pt idx="234">
                  <c:v>43066</c:v>
                </c:pt>
                <c:pt idx="235">
                  <c:v>43067</c:v>
                </c:pt>
                <c:pt idx="236">
                  <c:v>43068</c:v>
                </c:pt>
                <c:pt idx="237">
                  <c:v>43069</c:v>
                </c:pt>
                <c:pt idx="238">
                  <c:v>43070</c:v>
                </c:pt>
                <c:pt idx="239">
                  <c:v>43073</c:v>
                </c:pt>
                <c:pt idx="240">
                  <c:v>43074</c:v>
                </c:pt>
                <c:pt idx="241">
                  <c:v>43075</c:v>
                </c:pt>
                <c:pt idx="242">
                  <c:v>43076</c:v>
                </c:pt>
                <c:pt idx="243">
                  <c:v>43077</c:v>
                </c:pt>
                <c:pt idx="244">
                  <c:v>43080</c:v>
                </c:pt>
                <c:pt idx="245">
                  <c:v>43081</c:v>
                </c:pt>
                <c:pt idx="246">
                  <c:v>43082</c:v>
                </c:pt>
                <c:pt idx="247">
                  <c:v>43083</c:v>
                </c:pt>
                <c:pt idx="248">
                  <c:v>43084</c:v>
                </c:pt>
                <c:pt idx="249">
                  <c:v>43087</c:v>
                </c:pt>
                <c:pt idx="250">
                  <c:v>43088</c:v>
                </c:pt>
                <c:pt idx="251">
                  <c:v>43089</c:v>
                </c:pt>
                <c:pt idx="252">
                  <c:v>43090</c:v>
                </c:pt>
                <c:pt idx="253">
                  <c:v>43091</c:v>
                </c:pt>
                <c:pt idx="254">
                  <c:v>43094</c:v>
                </c:pt>
                <c:pt idx="255">
                  <c:v>43095</c:v>
                </c:pt>
                <c:pt idx="256">
                  <c:v>43096</c:v>
                </c:pt>
                <c:pt idx="257">
                  <c:v>43097</c:v>
                </c:pt>
                <c:pt idx="258">
                  <c:v>43098</c:v>
                </c:pt>
                <c:pt idx="259">
                  <c:v>43101</c:v>
                </c:pt>
                <c:pt idx="260">
                  <c:v>43102</c:v>
                </c:pt>
                <c:pt idx="261">
                  <c:v>43103</c:v>
                </c:pt>
                <c:pt idx="262">
                  <c:v>43104</c:v>
                </c:pt>
                <c:pt idx="263">
                  <c:v>43105</c:v>
                </c:pt>
                <c:pt idx="264">
                  <c:v>43108</c:v>
                </c:pt>
                <c:pt idx="265">
                  <c:v>43109</c:v>
                </c:pt>
                <c:pt idx="266">
                  <c:v>43110</c:v>
                </c:pt>
                <c:pt idx="267">
                  <c:v>43111</c:v>
                </c:pt>
                <c:pt idx="268">
                  <c:v>43112</c:v>
                </c:pt>
                <c:pt idx="269">
                  <c:v>43115</c:v>
                </c:pt>
                <c:pt idx="270">
                  <c:v>43116</c:v>
                </c:pt>
                <c:pt idx="271">
                  <c:v>43117</c:v>
                </c:pt>
                <c:pt idx="272">
                  <c:v>43118</c:v>
                </c:pt>
                <c:pt idx="273">
                  <c:v>43119</c:v>
                </c:pt>
                <c:pt idx="274">
                  <c:v>43122</c:v>
                </c:pt>
                <c:pt idx="275">
                  <c:v>43123</c:v>
                </c:pt>
                <c:pt idx="276">
                  <c:v>43124</c:v>
                </c:pt>
                <c:pt idx="277">
                  <c:v>43125</c:v>
                </c:pt>
                <c:pt idx="278">
                  <c:v>43126</c:v>
                </c:pt>
                <c:pt idx="279">
                  <c:v>43129</c:v>
                </c:pt>
                <c:pt idx="280">
                  <c:v>43130</c:v>
                </c:pt>
                <c:pt idx="281">
                  <c:v>43131</c:v>
                </c:pt>
                <c:pt idx="282">
                  <c:v>43132</c:v>
                </c:pt>
                <c:pt idx="283">
                  <c:v>43133</c:v>
                </c:pt>
                <c:pt idx="284">
                  <c:v>43136</c:v>
                </c:pt>
                <c:pt idx="285">
                  <c:v>43137</c:v>
                </c:pt>
                <c:pt idx="286">
                  <c:v>43138</c:v>
                </c:pt>
                <c:pt idx="287">
                  <c:v>43139</c:v>
                </c:pt>
                <c:pt idx="288">
                  <c:v>43140</c:v>
                </c:pt>
                <c:pt idx="289">
                  <c:v>43143</c:v>
                </c:pt>
                <c:pt idx="290">
                  <c:v>43144</c:v>
                </c:pt>
                <c:pt idx="291">
                  <c:v>43145</c:v>
                </c:pt>
                <c:pt idx="292">
                  <c:v>43146</c:v>
                </c:pt>
                <c:pt idx="293">
                  <c:v>43147</c:v>
                </c:pt>
                <c:pt idx="294">
                  <c:v>43150</c:v>
                </c:pt>
                <c:pt idx="295">
                  <c:v>43151</c:v>
                </c:pt>
                <c:pt idx="296">
                  <c:v>43152</c:v>
                </c:pt>
                <c:pt idx="297">
                  <c:v>43153</c:v>
                </c:pt>
                <c:pt idx="298">
                  <c:v>43154</c:v>
                </c:pt>
                <c:pt idx="299">
                  <c:v>43157</c:v>
                </c:pt>
                <c:pt idx="300">
                  <c:v>43158</c:v>
                </c:pt>
                <c:pt idx="301">
                  <c:v>43159</c:v>
                </c:pt>
                <c:pt idx="302">
                  <c:v>43160</c:v>
                </c:pt>
                <c:pt idx="303">
                  <c:v>43161</c:v>
                </c:pt>
                <c:pt idx="304">
                  <c:v>43164</c:v>
                </c:pt>
                <c:pt idx="305">
                  <c:v>43165</c:v>
                </c:pt>
                <c:pt idx="306">
                  <c:v>43166</c:v>
                </c:pt>
                <c:pt idx="307">
                  <c:v>43167</c:v>
                </c:pt>
                <c:pt idx="308">
                  <c:v>43168</c:v>
                </c:pt>
                <c:pt idx="309">
                  <c:v>43171</c:v>
                </c:pt>
                <c:pt idx="310">
                  <c:v>43172</c:v>
                </c:pt>
                <c:pt idx="311">
                  <c:v>43173</c:v>
                </c:pt>
                <c:pt idx="312">
                  <c:v>43174</c:v>
                </c:pt>
                <c:pt idx="313">
                  <c:v>43175</c:v>
                </c:pt>
                <c:pt idx="314">
                  <c:v>43178</c:v>
                </c:pt>
                <c:pt idx="315">
                  <c:v>43179</c:v>
                </c:pt>
                <c:pt idx="316">
                  <c:v>43180</c:v>
                </c:pt>
                <c:pt idx="317">
                  <c:v>43181</c:v>
                </c:pt>
                <c:pt idx="318">
                  <c:v>43182</c:v>
                </c:pt>
                <c:pt idx="319">
                  <c:v>43185</c:v>
                </c:pt>
                <c:pt idx="320">
                  <c:v>43186</c:v>
                </c:pt>
                <c:pt idx="321">
                  <c:v>43187</c:v>
                </c:pt>
                <c:pt idx="322">
                  <c:v>43188</c:v>
                </c:pt>
                <c:pt idx="323">
                  <c:v>43189</c:v>
                </c:pt>
                <c:pt idx="324">
                  <c:v>43192</c:v>
                </c:pt>
                <c:pt idx="325">
                  <c:v>43193</c:v>
                </c:pt>
                <c:pt idx="326">
                  <c:v>43194</c:v>
                </c:pt>
                <c:pt idx="327">
                  <c:v>43195</c:v>
                </c:pt>
                <c:pt idx="328">
                  <c:v>43196</c:v>
                </c:pt>
                <c:pt idx="329">
                  <c:v>43199</c:v>
                </c:pt>
                <c:pt idx="330">
                  <c:v>43200</c:v>
                </c:pt>
                <c:pt idx="331">
                  <c:v>43201</c:v>
                </c:pt>
                <c:pt idx="332">
                  <c:v>43202</c:v>
                </c:pt>
                <c:pt idx="333">
                  <c:v>43203</c:v>
                </c:pt>
                <c:pt idx="334">
                  <c:v>43206</c:v>
                </c:pt>
                <c:pt idx="335">
                  <c:v>43207</c:v>
                </c:pt>
                <c:pt idx="336">
                  <c:v>43208</c:v>
                </c:pt>
                <c:pt idx="337">
                  <c:v>43209</c:v>
                </c:pt>
                <c:pt idx="338">
                  <c:v>43210</c:v>
                </c:pt>
                <c:pt idx="339">
                  <c:v>43213</c:v>
                </c:pt>
                <c:pt idx="340">
                  <c:v>43214</c:v>
                </c:pt>
                <c:pt idx="341">
                  <c:v>43215</c:v>
                </c:pt>
                <c:pt idx="342">
                  <c:v>43216</c:v>
                </c:pt>
                <c:pt idx="343">
                  <c:v>43217</c:v>
                </c:pt>
                <c:pt idx="344">
                  <c:v>43220</c:v>
                </c:pt>
                <c:pt idx="345">
                  <c:v>43221</c:v>
                </c:pt>
                <c:pt idx="346">
                  <c:v>43222</c:v>
                </c:pt>
                <c:pt idx="347">
                  <c:v>43223</c:v>
                </c:pt>
                <c:pt idx="348">
                  <c:v>43224</c:v>
                </c:pt>
                <c:pt idx="349">
                  <c:v>43227</c:v>
                </c:pt>
                <c:pt idx="350">
                  <c:v>43228</c:v>
                </c:pt>
                <c:pt idx="351">
                  <c:v>43229</c:v>
                </c:pt>
                <c:pt idx="352">
                  <c:v>43230</c:v>
                </c:pt>
                <c:pt idx="353">
                  <c:v>43231</c:v>
                </c:pt>
                <c:pt idx="354">
                  <c:v>43234</c:v>
                </c:pt>
                <c:pt idx="355">
                  <c:v>43235</c:v>
                </c:pt>
                <c:pt idx="356">
                  <c:v>43236</c:v>
                </c:pt>
                <c:pt idx="357">
                  <c:v>43237</c:v>
                </c:pt>
                <c:pt idx="358">
                  <c:v>43238</c:v>
                </c:pt>
                <c:pt idx="359">
                  <c:v>43241</c:v>
                </c:pt>
                <c:pt idx="360">
                  <c:v>43242</c:v>
                </c:pt>
                <c:pt idx="361">
                  <c:v>43243</c:v>
                </c:pt>
                <c:pt idx="362">
                  <c:v>43244</c:v>
                </c:pt>
                <c:pt idx="363">
                  <c:v>43245</c:v>
                </c:pt>
                <c:pt idx="364">
                  <c:v>43248</c:v>
                </c:pt>
                <c:pt idx="365">
                  <c:v>43249</c:v>
                </c:pt>
                <c:pt idx="366">
                  <c:v>43250</c:v>
                </c:pt>
                <c:pt idx="367">
                  <c:v>43251</c:v>
                </c:pt>
                <c:pt idx="368">
                  <c:v>43252</c:v>
                </c:pt>
                <c:pt idx="369">
                  <c:v>43255</c:v>
                </c:pt>
                <c:pt idx="370">
                  <c:v>43256</c:v>
                </c:pt>
                <c:pt idx="371">
                  <c:v>43257</c:v>
                </c:pt>
                <c:pt idx="372">
                  <c:v>43258</c:v>
                </c:pt>
                <c:pt idx="373">
                  <c:v>43259</c:v>
                </c:pt>
                <c:pt idx="374">
                  <c:v>43262</c:v>
                </c:pt>
                <c:pt idx="375">
                  <c:v>43263</c:v>
                </c:pt>
                <c:pt idx="376">
                  <c:v>43264</c:v>
                </c:pt>
                <c:pt idx="377">
                  <c:v>43265</c:v>
                </c:pt>
                <c:pt idx="378">
                  <c:v>43266</c:v>
                </c:pt>
                <c:pt idx="379">
                  <c:v>43269</c:v>
                </c:pt>
                <c:pt idx="380">
                  <c:v>43270</c:v>
                </c:pt>
                <c:pt idx="381">
                  <c:v>43271</c:v>
                </c:pt>
                <c:pt idx="382">
                  <c:v>43272</c:v>
                </c:pt>
                <c:pt idx="383">
                  <c:v>43273</c:v>
                </c:pt>
                <c:pt idx="384">
                  <c:v>43276</c:v>
                </c:pt>
                <c:pt idx="385">
                  <c:v>43277</c:v>
                </c:pt>
                <c:pt idx="386">
                  <c:v>43278</c:v>
                </c:pt>
                <c:pt idx="387">
                  <c:v>43279</c:v>
                </c:pt>
                <c:pt idx="388">
                  <c:v>43280</c:v>
                </c:pt>
                <c:pt idx="389">
                  <c:v>43283</c:v>
                </c:pt>
                <c:pt idx="390">
                  <c:v>43284</c:v>
                </c:pt>
                <c:pt idx="391">
                  <c:v>43285</c:v>
                </c:pt>
                <c:pt idx="392">
                  <c:v>43286</c:v>
                </c:pt>
                <c:pt idx="393">
                  <c:v>43287</c:v>
                </c:pt>
                <c:pt idx="394">
                  <c:v>43290</c:v>
                </c:pt>
                <c:pt idx="395">
                  <c:v>43291</c:v>
                </c:pt>
                <c:pt idx="396">
                  <c:v>43292</c:v>
                </c:pt>
                <c:pt idx="397">
                  <c:v>43293</c:v>
                </c:pt>
                <c:pt idx="398">
                  <c:v>43294</c:v>
                </c:pt>
                <c:pt idx="399">
                  <c:v>43297</c:v>
                </c:pt>
                <c:pt idx="400">
                  <c:v>43298</c:v>
                </c:pt>
                <c:pt idx="401">
                  <c:v>43299</c:v>
                </c:pt>
                <c:pt idx="402">
                  <c:v>43300</c:v>
                </c:pt>
                <c:pt idx="403">
                  <c:v>43301</c:v>
                </c:pt>
                <c:pt idx="404">
                  <c:v>43304</c:v>
                </c:pt>
                <c:pt idx="405">
                  <c:v>43305</c:v>
                </c:pt>
                <c:pt idx="406">
                  <c:v>43306</c:v>
                </c:pt>
                <c:pt idx="407">
                  <c:v>43307</c:v>
                </c:pt>
                <c:pt idx="408">
                  <c:v>43308</c:v>
                </c:pt>
                <c:pt idx="409">
                  <c:v>43311</c:v>
                </c:pt>
                <c:pt idx="410">
                  <c:v>43312</c:v>
                </c:pt>
                <c:pt idx="411">
                  <c:v>43313</c:v>
                </c:pt>
                <c:pt idx="412">
                  <c:v>43314</c:v>
                </c:pt>
                <c:pt idx="413">
                  <c:v>43315</c:v>
                </c:pt>
                <c:pt idx="414">
                  <c:v>43318</c:v>
                </c:pt>
                <c:pt idx="415">
                  <c:v>43319</c:v>
                </c:pt>
                <c:pt idx="416">
                  <c:v>43320</c:v>
                </c:pt>
                <c:pt idx="417">
                  <c:v>43321</c:v>
                </c:pt>
                <c:pt idx="418">
                  <c:v>43322</c:v>
                </c:pt>
                <c:pt idx="419">
                  <c:v>43325</c:v>
                </c:pt>
                <c:pt idx="420">
                  <c:v>43326</c:v>
                </c:pt>
                <c:pt idx="421">
                  <c:v>43327</c:v>
                </c:pt>
                <c:pt idx="422">
                  <c:v>43328</c:v>
                </c:pt>
                <c:pt idx="423">
                  <c:v>43329</c:v>
                </c:pt>
                <c:pt idx="424">
                  <c:v>43332</c:v>
                </c:pt>
                <c:pt idx="425">
                  <c:v>43333</c:v>
                </c:pt>
                <c:pt idx="426">
                  <c:v>43334</c:v>
                </c:pt>
                <c:pt idx="427">
                  <c:v>43335</c:v>
                </c:pt>
                <c:pt idx="428">
                  <c:v>43336</c:v>
                </c:pt>
                <c:pt idx="429">
                  <c:v>43339</c:v>
                </c:pt>
                <c:pt idx="430">
                  <c:v>43340</c:v>
                </c:pt>
                <c:pt idx="431">
                  <c:v>43341</c:v>
                </c:pt>
                <c:pt idx="432">
                  <c:v>43342</c:v>
                </c:pt>
                <c:pt idx="433">
                  <c:v>43343</c:v>
                </c:pt>
                <c:pt idx="434">
                  <c:v>43346</c:v>
                </c:pt>
                <c:pt idx="435">
                  <c:v>43347</c:v>
                </c:pt>
                <c:pt idx="436">
                  <c:v>43348</c:v>
                </c:pt>
                <c:pt idx="437">
                  <c:v>43349</c:v>
                </c:pt>
                <c:pt idx="438">
                  <c:v>43350</c:v>
                </c:pt>
                <c:pt idx="439">
                  <c:v>43353</c:v>
                </c:pt>
                <c:pt idx="440">
                  <c:v>43354</c:v>
                </c:pt>
                <c:pt idx="441">
                  <c:v>43355</c:v>
                </c:pt>
                <c:pt idx="442">
                  <c:v>43356</c:v>
                </c:pt>
                <c:pt idx="443">
                  <c:v>43357</c:v>
                </c:pt>
                <c:pt idx="444">
                  <c:v>43360</c:v>
                </c:pt>
                <c:pt idx="445">
                  <c:v>43361</c:v>
                </c:pt>
                <c:pt idx="446">
                  <c:v>43362</c:v>
                </c:pt>
                <c:pt idx="447">
                  <c:v>43363</c:v>
                </c:pt>
                <c:pt idx="448">
                  <c:v>43364</c:v>
                </c:pt>
                <c:pt idx="449">
                  <c:v>43367</c:v>
                </c:pt>
                <c:pt idx="450">
                  <c:v>43368</c:v>
                </c:pt>
                <c:pt idx="451">
                  <c:v>43369</c:v>
                </c:pt>
                <c:pt idx="452">
                  <c:v>43370</c:v>
                </c:pt>
                <c:pt idx="453">
                  <c:v>43371</c:v>
                </c:pt>
                <c:pt idx="454">
                  <c:v>43374</c:v>
                </c:pt>
                <c:pt idx="455">
                  <c:v>43375</c:v>
                </c:pt>
                <c:pt idx="456">
                  <c:v>43376</c:v>
                </c:pt>
                <c:pt idx="457">
                  <c:v>43377</c:v>
                </c:pt>
                <c:pt idx="458">
                  <c:v>43378</c:v>
                </c:pt>
                <c:pt idx="459">
                  <c:v>43381</c:v>
                </c:pt>
                <c:pt idx="460">
                  <c:v>43382</c:v>
                </c:pt>
                <c:pt idx="461">
                  <c:v>43383</c:v>
                </c:pt>
                <c:pt idx="462">
                  <c:v>43384</c:v>
                </c:pt>
                <c:pt idx="463">
                  <c:v>43385</c:v>
                </c:pt>
                <c:pt idx="464">
                  <c:v>43388</c:v>
                </c:pt>
                <c:pt idx="465">
                  <c:v>43389</c:v>
                </c:pt>
                <c:pt idx="466">
                  <c:v>43390</c:v>
                </c:pt>
                <c:pt idx="467">
                  <c:v>43391</c:v>
                </c:pt>
                <c:pt idx="468">
                  <c:v>43392</c:v>
                </c:pt>
                <c:pt idx="469">
                  <c:v>43395</c:v>
                </c:pt>
                <c:pt idx="470">
                  <c:v>43396</c:v>
                </c:pt>
                <c:pt idx="471">
                  <c:v>43397</c:v>
                </c:pt>
                <c:pt idx="472">
                  <c:v>43398</c:v>
                </c:pt>
                <c:pt idx="473">
                  <c:v>43399</c:v>
                </c:pt>
                <c:pt idx="474">
                  <c:v>43402</c:v>
                </c:pt>
                <c:pt idx="475">
                  <c:v>43403</c:v>
                </c:pt>
                <c:pt idx="476">
                  <c:v>43404</c:v>
                </c:pt>
                <c:pt idx="477">
                  <c:v>43405</c:v>
                </c:pt>
                <c:pt idx="478">
                  <c:v>43406</c:v>
                </c:pt>
                <c:pt idx="479">
                  <c:v>43409</c:v>
                </c:pt>
                <c:pt idx="480">
                  <c:v>43410</c:v>
                </c:pt>
                <c:pt idx="481">
                  <c:v>43411</c:v>
                </c:pt>
                <c:pt idx="482">
                  <c:v>43412</c:v>
                </c:pt>
                <c:pt idx="483">
                  <c:v>43413</c:v>
                </c:pt>
                <c:pt idx="484">
                  <c:v>43416</c:v>
                </c:pt>
                <c:pt idx="485">
                  <c:v>43417</c:v>
                </c:pt>
                <c:pt idx="486">
                  <c:v>43418</c:v>
                </c:pt>
                <c:pt idx="487">
                  <c:v>43419</c:v>
                </c:pt>
                <c:pt idx="488">
                  <c:v>43420</c:v>
                </c:pt>
                <c:pt idx="489">
                  <c:v>43423</c:v>
                </c:pt>
                <c:pt idx="490">
                  <c:v>43424</c:v>
                </c:pt>
                <c:pt idx="491">
                  <c:v>43425</c:v>
                </c:pt>
                <c:pt idx="492">
                  <c:v>43426</c:v>
                </c:pt>
                <c:pt idx="493">
                  <c:v>43427</c:v>
                </c:pt>
                <c:pt idx="494">
                  <c:v>43430</c:v>
                </c:pt>
                <c:pt idx="495">
                  <c:v>43431</c:v>
                </c:pt>
                <c:pt idx="496">
                  <c:v>43432</c:v>
                </c:pt>
                <c:pt idx="497">
                  <c:v>43433</c:v>
                </c:pt>
                <c:pt idx="498">
                  <c:v>43434</c:v>
                </c:pt>
                <c:pt idx="499">
                  <c:v>43437</c:v>
                </c:pt>
                <c:pt idx="500">
                  <c:v>43438</c:v>
                </c:pt>
                <c:pt idx="501">
                  <c:v>43439</c:v>
                </c:pt>
                <c:pt idx="502">
                  <c:v>43440</c:v>
                </c:pt>
                <c:pt idx="503">
                  <c:v>43441</c:v>
                </c:pt>
                <c:pt idx="504">
                  <c:v>43444</c:v>
                </c:pt>
                <c:pt idx="505">
                  <c:v>43445</c:v>
                </c:pt>
                <c:pt idx="506">
                  <c:v>43446</c:v>
                </c:pt>
                <c:pt idx="507">
                  <c:v>43447</c:v>
                </c:pt>
                <c:pt idx="508">
                  <c:v>43448</c:v>
                </c:pt>
                <c:pt idx="509">
                  <c:v>43451</c:v>
                </c:pt>
                <c:pt idx="510">
                  <c:v>43452</c:v>
                </c:pt>
                <c:pt idx="511">
                  <c:v>43453</c:v>
                </c:pt>
                <c:pt idx="512">
                  <c:v>43454</c:v>
                </c:pt>
                <c:pt idx="513">
                  <c:v>43455</c:v>
                </c:pt>
                <c:pt idx="514">
                  <c:v>43458</c:v>
                </c:pt>
                <c:pt idx="515">
                  <c:v>43459</c:v>
                </c:pt>
                <c:pt idx="516">
                  <c:v>43460</c:v>
                </c:pt>
                <c:pt idx="517">
                  <c:v>43461</c:v>
                </c:pt>
                <c:pt idx="518">
                  <c:v>43462</c:v>
                </c:pt>
                <c:pt idx="519">
                  <c:v>43465</c:v>
                </c:pt>
                <c:pt idx="520">
                  <c:v>43466</c:v>
                </c:pt>
                <c:pt idx="521">
                  <c:v>43467</c:v>
                </c:pt>
                <c:pt idx="522">
                  <c:v>43468</c:v>
                </c:pt>
                <c:pt idx="523">
                  <c:v>43469</c:v>
                </c:pt>
                <c:pt idx="524">
                  <c:v>43472</c:v>
                </c:pt>
                <c:pt idx="525">
                  <c:v>43473</c:v>
                </c:pt>
                <c:pt idx="526">
                  <c:v>43474</c:v>
                </c:pt>
                <c:pt idx="527">
                  <c:v>43475</c:v>
                </c:pt>
                <c:pt idx="528">
                  <c:v>43476</c:v>
                </c:pt>
                <c:pt idx="529">
                  <c:v>43479</c:v>
                </c:pt>
                <c:pt idx="530">
                  <c:v>43480</c:v>
                </c:pt>
                <c:pt idx="531">
                  <c:v>43481</c:v>
                </c:pt>
                <c:pt idx="532">
                  <c:v>43482</c:v>
                </c:pt>
                <c:pt idx="533">
                  <c:v>43483</c:v>
                </c:pt>
                <c:pt idx="534">
                  <c:v>43486</c:v>
                </c:pt>
                <c:pt idx="535">
                  <c:v>43487</c:v>
                </c:pt>
              </c:numCache>
            </c:numRef>
          </c:cat>
          <c:val>
            <c:numRef>
              <c:f>Sheet1!$C$2:$C$537</c:f>
              <c:numCache>
                <c:formatCode>0.00</c:formatCode>
                <c:ptCount val="536"/>
                <c:pt idx="0">
                  <c:v>1.22</c:v>
                </c:pt>
                <c:pt idx="1">
                  <c:v>1.24</c:v>
                </c:pt>
                <c:pt idx="2">
                  <c:v>1.17</c:v>
                </c:pt>
                <c:pt idx="3">
                  <c:v>1.22</c:v>
                </c:pt>
                <c:pt idx="4">
                  <c:v>1.21</c:v>
                </c:pt>
                <c:pt idx="5">
                  <c:v>1.19</c:v>
                </c:pt>
                <c:pt idx="6">
                  <c:v>1.2</c:v>
                </c:pt>
                <c:pt idx="7">
                  <c:v>1.18</c:v>
                </c:pt>
                <c:pt idx="8">
                  <c:v>1.21</c:v>
                </c:pt>
                <c:pt idx="9" formatCode="General">
                  <c:v>#N/A</c:v>
                </c:pt>
                <c:pt idx="10">
                  <c:v>1.17</c:v>
                </c:pt>
                <c:pt idx="11">
                  <c:v>1.23</c:v>
                </c:pt>
                <c:pt idx="12">
                  <c:v>1.25</c:v>
                </c:pt>
                <c:pt idx="13">
                  <c:v>1.2</c:v>
                </c:pt>
                <c:pt idx="14">
                  <c:v>1.1599999999999999</c:v>
                </c:pt>
                <c:pt idx="15">
                  <c:v>1.21</c:v>
                </c:pt>
                <c:pt idx="16">
                  <c:v>1.23</c:v>
                </c:pt>
                <c:pt idx="17">
                  <c:v>1.21</c:v>
                </c:pt>
                <c:pt idx="18">
                  <c:v>1.22</c:v>
                </c:pt>
                <c:pt idx="19">
                  <c:v>1.22</c:v>
                </c:pt>
                <c:pt idx="20">
                  <c:v>1.19</c:v>
                </c:pt>
                <c:pt idx="21">
                  <c:v>1.22</c:v>
                </c:pt>
                <c:pt idx="22">
                  <c:v>1.21</c:v>
                </c:pt>
                <c:pt idx="23">
                  <c:v>1.21</c:v>
                </c:pt>
                <c:pt idx="24">
                  <c:v>1.1599999999999999</c:v>
                </c:pt>
                <c:pt idx="25">
                  <c:v>1.1599999999999999</c:v>
                </c:pt>
                <c:pt idx="26">
                  <c:v>1.1499999999999999</c:v>
                </c:pt>
                <c:pt idx="27">
                  <c:v>1.2</c:v>
                </c:pt>
                <c:pt idx="28">
                  <c:v>1.2</c:v>
                </c:pt>
                <c:pt idx="29">
                  <c:v>1.2</c:v>
                </c:pt>
                <c:pt idx="30">
                  <c:v>1.25</c:v>
                </c:pt>
                <c:pt idx="31">
                  <c:v>1.27</c:v>
                </c:pt>
                <c:pt idx="32">
                  <c:v>1.22</c:v>
                </c:pt>
                <c:pt idx="33">
                  <c:v>1.21</c:v>
                </c:pt>
                <c:pt idx="34" formatCode="General">
                  <c:v>#N/A</c:v>
                </c:pt>
                <c:pt idx="35">
                  <c:v>1.22</c:v>
                </c:pt>
                <c:pt idx="36">
                  <c:v>1.22</c:v>
                </c:pt>
                <c:pt idx="37">
                  <c:v>1.18</c:v>
                </c:pt>
                <c:pt idx="38">
                  <c:v>1.1200000000000001</c:v>
                </c:pt>
                <c:pt idx="39">
                  <c:v>1.2</c:v>
                </c:pt>
                <c:pt idx="40">
                  <c:v>1.22</c:v>
                </c:pt>
                <c:pt idx="41">
                  <c:v>1.29</c:v>
                </c:pt>
                <c:pt idx="42">
                  <c:v>1.32</c:v>
                </c:pt>
                <c:pt idx="43">
                  <c:v>1.32</c:v>
                </c:pt>
                <c:pt idx="44">
                  <c:v>1.31</c:v>
                </c:pt>
                <c:pt idx="45">
                  <c:v>1.32</c:v>
                </c:pt>
                <c:pt idx="46">
                  <c:v>1.36</c:v>
                </c:pt>
                <c:pt idx="47">
                  <c:v>1.37</c:v>
                </c:pt>
                <c:pt idx="48">
                  <c:v>1.36</c:v>
                </c:pt>
                <c:pt idx="49">
                  <c:v>1.4</c:v>
                </c:pt>
                <c:pt idx="50">
                  <c:v>1.4</c:v>
                </c:pt>
                <c:pt idx="51">
                  <c:v>1.33</c:v>
                </c:pt>
                <c:pt idx="52">
                  <c:v>1.35</c:v>
                </c:pt>
                <c:pt idx="53">
                  <c:v>1.33</c:v>
                </c:pt>
                <c:pt idx="54">
                  <c:v>1.3</c:v>
                </c:pt>
                <c:pt idx="55">
                  <c:v>1.27</c:v>
                </c:pt>
                <c:pt idx="56">
                  <c:v>1.27</c:v>
                </c:pt>
                <c:pt idx="57">
                  <c:v>1.26</c:v>
                </c:pt>
                <c:pt idx="58">
                  <c:v>1.26</c:v>
                </c:pt>
                <c:pt idx="59">
                  <c:v>1.27</c:v>
                </c:pt>
                <c:pt idx="60">
                  <c:v>1.3</c:v>
                </c:pt>
                <c:pt idx="61">
                  <c:v>1.26</c:v>
                </c:pt>
                <c:pt idx="62">
                  <c:v>1.28</c:v>
                </c:pt>
                <c:pt idx="63">
                  <c:v>1.27</c:v>
                </c:pt>
                <c:pt idx="64">
                  <c:v>1.24</c:v>
                </c:pt>
                <c:pt idx="65">
                  <c:v>1.25</c:v>
                </c:pt>
                <c:pt idx="66">
                  <c:v>1.24</c:v>
                </c:pt>
                <c:pt idx="67">
                  <c:v>1.24</c:v>
                </c:pt>
                <c:pt idx="68">
                  <c:v>1.29</c:v>
                </c:pt>
                <c:pt idx="69">
                  <c:v>1.29</c:v>
                </c:pt>
                <c:pt idx="70">
                  <c:v>1.24</c:v>
                </c:pt>
                <c:pt idx="71">
                  <c:v>1.24</c:v>
                </c:pt>
                <c:pt idx="72">
                  <c:v>1.21</c:v>
                </c:pt>
                <c:pt idx="73" formatCode="General">
                  <c:v>#N/A</c:v>
                </c:pt>
                <c:pt idx="74">
                  <c:v>1.21</c:v>
                </c:pt>
                <c:pt idx="75">
                  <c:v>1.18</c:v>
                </c:pt>
                <c:pt idx="76">
                  <c:v>1.19</c:v>
                </c:pt>
                <c:pt idx="77">
                  <c:v>1.21</c:v>
                </c:pt>
                <c:pt idx="78">
                  <c:v>1.2</c:v>
                </c:pt>
                <c:pt idx="79">
                  <c:v>1.25</c:v>
                </c:pt>
                <c:pt idx="80">
                  <c:v>1.29</c:v>
                </c:pt>
                <c:pt idx="81">
                  <c:v>1.28</c:v>
                </c:pt>
                <c:pt idx="82">
                  <c:v>1.25</c:v>
                </c:pt>
                <c:pt idx="83">
                  <c:v>1.28</c:v>
                </c:pt>
                <c:pt idx="84">
                  <c:v>1.28</c:v>
                </c:pt>
                <c:pt idx="85">
                  <c:v>1.27</c:v>
                </c:pt>
                <c:pt idx="86">
                  <c:v>1.3</c:v>
                </c:pt>
                <c:pt idx="87">
                  <c:v>1.32</c:v>
                </c:pt>
                <c:pt idx="88">
                  <c:v>1.32</c:v>
                </c:pt>
                <c:pt idx="89">
                  <c:v>1.33</c:v>
                </c:pt>
                <c:pt idx="90">
                  <c:v>1.37</c:v>
                </c:pt>
                <c:pt idx="91">
                  <c:v>1.35</c:v>
                </c:pt>
                <c:pt idx="92">
                  <c:v>1.35</c:v>
                </c:pt>
                <c:pt idx="93">
                  <c:v>1.29</c:v>
                </c:pt>
                <c:pt idx="94">
                  <c:v>1.31</c:v>
                </c:pt>
                <c:pt idx="95">
                  <c:v>1.29</c:v>
                </c:pt>
                <c:pt idx="96">
                  <c:v>1.26</c:v>
                </c:pt>
                <c:pt idx="97">
                  <c:v>1.27</c:v>
                </c:pt>
                <c:pt idx="98">
                  <c:v>1.28</c:v>
                </c:pt>
                <c:pt idx="99">
                  <c:v>1.29</c:v>
                </c:pt>
                <c:pt idx="100">
                  <c:v>1.31</c:v>
                </c:pt>
                <c:pt idx="101">
                  <c:v>1.29</c:v>
                </c:pt>
                <c:pt idx="102">
                  <c:v>1.3</c:v>
                </c:pt>
                <c:pt idx="103">
                  <c:v>1.3</c:v>
                </c:pt>
                <c:pt idx="104" formatCode="General">
                  <c:v>#N/A</c:v>
                </c:pt>
                <c:pt idx="105">
                  <c:v>1.28</c:v>
                </c:pt>
                <c:pt idx="106">
                  <c:v>1.28</c:v>
                </c:pt>
                <c:pt idx="107">
                  <c:v>1.28</c:v>
                </c:pt>
                <c:pt idx="108">
                  <c:v>1.28</c:v>
                </c:pt>
                <c:pt idx="109">
                  <c:v>1.32</c:v>
                </c:pt>
                <c:pt idx="110">
                  <c:v>1.3</c:v>
                </c:pt>
                <c:pt idx="111">
                  <c:v>1.32</c:v>
                </c:pt>
                <c:pt idx="112">
                  <c:v>1.33</c:v>
                </c:pt>
                <c:pt idx="113">
                  <c:v>1.35</c:v>
                </c:pt>
                <c:pt idx="114">
                  <c:v>1.35</c:v>
                </c:pt>
                <c:pt idx="115">
                  <c:v>1.38</c:v>
                </c:pt>
                <c:pt idx="116">
                  <c:v>1.35</c:v>
                </c:pt>
                <c:pt idx="117">
                  <c:v>1.35</c:v>
                </c:pt>
                <c:pt idx="118">
                  <c:v>1.32</c:v>
                </c:pt>
                <c:pt idx="119">
                  <c:v>1.36</c:v>
                </c:pt>
                <c:pt idx="120">
                  <c:v>1.36</c:v>
                </c:pt>
                <c:pt idx="121">
                  <c:v>1.36</c:v>
                </c:pt>
                <c:pt idx="122">
                  <c:v>1.34</c:v>
                </c:pt>
                <c:pt idx="123">
                  <c:v>1.34</c:v>
                </c:pt>
                <c:pt idx="124">
                  <c:v>1.36</c:v>
                </c:pt>
                <c:pt idx="125">
                  <c:v>1.38</c:v>
                </c:pt>
                <c:pt idx="126">
                  <c:v>1.34</c:v>
                </c:pt>
                <c:pt idx="127">
                  <c:v>1.38</c:v>
                </c:pt>
                <c:pt idx="128">
                  <c:v>1.38</c:v>
                </c:pt>
                <c:pt idx="129">
                  <c:v>1.41</c:v>
                </c:pt>
                <c:pt idx="130" formatCode="General">
                  <c:v>#N/A</c:v>
                </c:pt>
                <c:pt idx="131">
                  <c:v>1.41</c:v>
                </c:pt>
                <c:pt idx="132">
                  <c:v>1.4</c:v>
                </c:pt>
                <c:pt idx="133">
                  <c:v>1.4</c:v>
                </c:pt>
                <c:pt idx="134">
                  <c:v>1.4</c:v>
                </c:pt>
                <c:pt idx="135">
                  <c:v>1.37</c:v>
                </c:pt>
                <c:pt idx="136">
                  <c:v>1.35</c:v>
                </c:pt>
                <c:pt idx="137">
                  <c:v>1.37</c:v>
                </c:pt>
                <c:pt idx="138">
                  <c:v>1.35</c:v>
                </c:pt>
                <c:pt idx="139">
                  <c:v>1.36</c:v>
                </c:pt>
                <c:pt idx="140">
                  <c:v>1.36</c:v>
                </c:pt>
                <c:pt idx="141">
                  <c:v>1.37</c:v>
                </c:pt>
                <c:pt idx="142">
                  <c:v>1.37</c:v>
                </c:pt>
                <c:pt idx="143">
                  <c:v>1.36</c:v>
                </c:pt>
                <c:pt idx="144">
                  <c:v>1.37</c:v>
                </c:pt>
                <c:pt idx="145">
                  <c:v>1.4</c:v>
                </c:pt>
                <c:pt idx="146">
                  <c:v>1.36</c:v>
                </c:pt>
                <c:pt idx="147">
                  <c:v>1.36</c:v>
                </c:pt>
                <c:pt idx="148">
                  <c:v>1.34</c:v>
                </c:pt>
                <c:pt idx="149">
                  <c:v>1.34</c:v>
                </c:pt>
                <c:pt idx="150">
                  <c:v>1.34</c:v>
                </c:pt>
                <c:pt idx="151">
                  <c:v>1.36</c:v>
                </c:pt>
                <c:pt idx="152">
                  <c:v>1.34</c:v>
                </c:pt>
                <c:pt idx="153">
                  <c:v>1.36</c:v>
                </c:pt>
                <c:pt idx="154">
                  <c:v>1.36</c:v>
                </c:pt>
                <c:pt idx="155">
                  <c:v>1.36</c:v>
                </c:pt>
                <c:pt idx="156">
                  <c:v>1.33</c:v>
                </c:pt>
                <c:pt idx="157">
                  <c:v>1.33</c:v>
                </c:pt>
                <c:pt idx="158">
                  <c:v>1.3</c:v>
                </c:pt>
                <c:pt idx="159">
                  <c:v>1.33</c:v>
                </c:pt>
                <c:pt idx="160">
                  <c:v>1.35</c:v>
                </c:pt>
                <c:pt idx="161">
                  <c:v>1.33</c:v>
                </c:pt>
                <c:pt idx="162">
                  <c:v>1.32</c:v>
                </c:pt>
                <c:pt idx="163">
                  <c:v>1.33</c:v>
                </c:pt>
                <c:pt idx="164">
                  <c:v>1.32</c:v>
                </c:pt>
                <c:pt idx="165">
                  <c:v>1.33</c:v>
                </c:pt>
                <c:pt idx="166">
                  <c:v>1.32</c:v>
                </c:pt>
                <c:pt idx="167">
                  <c:v>1.33</c:v>
                </c:pt>
                <c:pt idx="168">
                  <c:v>1.35</c:v>
                </c:pt>
                <c:pt idx="169">
                  <c:v>1.33</c:v>
                </c:pt>
                <c:pt idx="170">
                  <c:v>1.33</c:v>
                </c:pt>
                <c:pt idx="171">
                  <c:v>1.33</c:v>
                </c:pt>
                <c:pt idx="172">
                  <c:v>1.33</c:v>
                </c:pt>
                <c:pt idx="173">
                  <c:v>1.35</c:v>
                </c:pt>
                <c:pt idx="174" formatCode="General">
                  <c:v>#N/A</c:v>
                </c:pt>
                <c:pt idx="175">
                  <c:v>1.3</c:v>
                </c:pt>
                <c:pt idx="176">
                  <c:v>1.3</c:v>
                </c:pt>
                <c:pt idx="177">
                  <c:v>1.27</c:v>
                </c:pt>
                <c:pt idx="178">
                  <c:v>1.27</c:v>
                </c:pt>
                <c:pt idx="179">
                  <c:v>1.32</c:v>
                </c:pt>
                <c:pt idx="180">
                  <c:v>1.33</c:v>
                </c:pt>
                <c:pt idx="181">
                  <c:v>1.35</c:v>
                </c:pt>
                <c:pt idx="182">
                  <c:v>1.37</c:v>
                </c:pt>
                <c:pt idx="183">
                  <c:v>1.39</c:v>
                </c:pt>
                <c:pt idx="184">
                  <c:v>1.4</c:v>
                </c:pt>
                <c:pt idx="185">
                  <c:v>1.4</c:v>
                </c:pt>
                <c:pt idx="186">
                  <c:v>1.45</c:v>
                </c:pt>
                <c:pt idx="187">
                  <c:v>1.45</c:v>
                </c:pt>
                <c:pt idx="188">
                  <c:v>1.46</c:v>
                </c:pt>
                <c:pt idx="189">
                  <c:v>1.44</c:v>
                </c:pt>
                <c:pt idx="190">
                  <c:v>1.45</c:v>
                </c:pt>
                <c:pt idx="191">
                  <c:v>1.47</c:v>
                </c:pt>
                <c:pt idx="192">
                  <c:v>1.45</c:v>
                </c:pt>
                <c:pt idx="193">
                  <c:v>1.47</c:v>
                </c:pt>
                <c:pt idx="194">
                  <c:v>1.49</c:v>
                </c:pt>
                <c:pt idx="195">
                  <c:v>1.47</c:v>
                </c:pt>
                <c:pt idx="196">
                  <c:v>1.47</c:v>
                </c:pt>
                <c:pt idx="197">
                  <c:v>1.49</c:v>
                </c:pt>
                <c:pt idx="198">
                  <c:v>1.54</c:v>
                </c:pt>
                <c:pt idx="199" formatCode="General">
                  <c:v>#N/A</c:v>
                </c:pt>
                <c:pt idx="200">
                  <c:v>1.51</c:v>
                </c:pt>
                <c:pt idx="201">
                  <c:v>1.51</c:v>
                </c:pt>
                <c:pt idx="202">
                  <c:v>1.51</c:v>
                </c:pt>
                <c:pt idx="203">
                  <c:v>1.51</c:v>
                </c:pt>
                <c:pt idx="204">
                  <c:v>1.54</c:v>
                </c:pt>
                <c:pt idx="205">
                  <c:v>1.54</c:v>
                </c:pt>
                <c:pt idx="206">
                  <c:v>1.59</c:v>
                </c:pt>
                <c:pt idx="207">
                  <c:v>1.58</c:v>
                </c:pt>
                <c:pt idx="208">
                  <c:v>1.6</c:v>
                </c:pt>
                <c:pt idx="209">
                  <c:v>1.58</c:v>
                </c:pt>
                <c:pt idx="210">
                  <c:v>1.6</c:v>
                </c:pt>
                <c:pt idx="211">
                  <c:v>1.61</c:v>
                </c:pt>
                <c:pt idx="212">
                  <c:v>1.63</c:v>
                </c:pt>
                <c:pt idx="213">
                  <c:v>1.59</c:v>
                </c:pt>
                <c:pt idx="214">
                  <c:v>1.58</c:v>
                </c:pt>
                <c:pt idx="215">
                  <c:v>1.6</c:v>
                </c:pt>
                <c:pt idx="216">
                  <c:v>1.61</c:v>
                </c:pt>
                <c:pt idx="217">
                  <c:v>1.61</c:v>
                </c:pt>
                <c:pt idx="218">
                  <c:v>1.63</c:v>
                </c:pt>
                <c:pt idx="219">
                  <c:v>1.61</c:v>
                </c:pt>
                <c:pt idx="220">
                  <c:v>1.63</c:v>
                </c:pt>
                <c:pt idx="221">
                  <c:v>1.65</c:v>
                </c:pt>
                <c:pt idx="222">
                  <c:v>1.63</c:v>
                </c:pt>
                <c:pt idx="223">
                  <c:v>1.67</c:v>
                </c:pt>
                <c:pt idx="224">
                  <c:v>1.7</c:v>
                </c:pt>
                <c:pt idx="225">
                  <c:v>1.68</c:v>
                </c:pt>
                <c:pt idx="226">
                  <c:v>1.68</c:v>
                </c:pt>
                <c:pt idx="227">
                  <c:v>1.72</c:v>
                </c:pt>
                <c:pt idx="228">
                  <c:v>1.73</c:v>
                </c:pt>
                <c:pt idx="229">
                  <c:v>1.77</c:v>
                </c:pt>
                <c:pt idx="230">
                  <c:v>1.77</c:v>
                </c:pt>
                <c:pt idx="231">
                  <c:v>1.74</c:v>
                </c:pt>
                <c:pt idx="232" formatCode="General">
                  <c:v>#N/A</c:v>
                </c:pt>
                <c:pt idx="233">
                  <c:v>1.75</c:v>
                </c:pt>
                <c:pt idx="234">
                  <c:v>1.74</c:v>
                </c:pt>
                <c:pt idx="235">
                  <c:v>1.75</c:v>
                </c:pt>
                <c:pt idx="236">
                  <c:v>1.78</c:v>
                </c:pt>
                <c:pt idx="237">
                  <c:v>1.78</c:v>
                </c:pt>
                <c:pt idx="238">
                  <c:v>1.78</c:v>
                </c:pt>
                <c:pt idx="239">
                  <c:v>1.8</c:v>
                </c:pt>
                <c:pt idx="240">
                  <c:v>1.83</c:v>
                </c:pt>
                <c:pt idx="241">
                  <c:v>1.78</c:v>
                </c:pt>
                <c:pt idx="242">
                  <c:v>1.8</c:v>
                </c:pt>
                <c:pt idx="243">
                  <c:v>1.8</c:v>
                </c:pt>
                <c:pt idx="244">
                  <c:v>1.82</c:v>
                </c:pt>
                <c:pt idx="245">
                  <c:v>1.83</c:v>
                </c:pt>
                <c:pt idx="246">
                  <c:v>1.79</c:v>
                </c:pt>
                <c:pt idx="247">
                  <c:v>1.82</c:v>
                </c:pt>
                <c:pt idx="248">
                  <c:v>1.84</c:v>
                </c:pt>
                <c:pt idx="249">
                  <c:v>1.84</c:v>
                </c:pt>
                <c:pt idx="250">
                  <c:v>1.87</c:v>
                </c:pt>
                <c:pt idx="251">
                  <c:v>1.87</c:v>
                </c:pt>
                <c:pt idx="252">
                  <c:v>1.89</c:v>
                </c:pt>
                <c:pt idx="253">
                  <c:v>1.91</c:v>
                </c:pt>
                <c:pt idx="254" formatCode="General">
                  <c:v>#N/A</c:v>
                </c:pt>
                <c:pt idx="255">
                  <c:v>1.92</c:v>
                </c:pt>
                <c:pt idx="256">
                  <c:v>1.89</c:v>
                </c:pt>
                <c:pt idx="257">
                  <c:v>1.91</c:v>
                </c:pt>
                <c:pt idx="258">
                  <c:v>1.89</c:v>
                </c:pt>
                <c:pt idx="259" formatCode="General">
                  <c:v>#N/A</c:v>
                </c:pt>
                <c:pt idx="260">
                  <c:v>1.92</c:v>
                </c:pt>
                <c:pt idx="261">
                  <c:v>1.94</c:v>
                </c:pt>
                <c:pt idx="262">
                  <c:v>1.96</c:v>
                </c:pt>
                <c:pt idx="263">
                  <c:v>1.96</c:v>
                </c:pt>
                <c:pt idx="264">
                  <c:v>1.96</c:v>
                </c:pt>
                <c:pt idx="265">
                  <c:v>1.98</c:v>
                </c:pt>
                <c:pt idx="266">
                  <c:v>1.98</c:v>
                </c:pt>
                <c:pt idx="267">
                  <c:v>1.98</c:v>
                </c:pt>
                <c:pt idx="268">
                  <c:v>1.99</c:v>
                </c:pt>
                <c:pt idx="269" formatCode="General">
                  <c:v>#N/A</c:v>
                </c:pt>
                <c:pt idx="270">
                  <c:v>2.0299999999999998</c:v>
                </c:pt>
                <c:pt idx="271">
                  <c:v>2.0499999999999998</c:v>
                </c:pt>
                <c:pt idx="272">
                  <c:v>2.0499999999999998</c:v>
                </c:pt>
                <c:pt idx="273">
                  <c:v>2.06</c:v>
                </c:pt>
                <c:pt idx="274">
                  <c:v>2.08</c:v>
                </c:pt>
                <c:pt idx="275">
                  <c:v>2.06</c:v>
                </c:pt>
                <c:pt idx="276">
                  <c:v>2.08</c:v>
                </c:pt>
                <c:pt idx="277">
                  <c:v>2.08</c:v>
                </c:pt>
                <c:pt idx="278">
                  <c:v>2.13</c:v>
                </c:pt>
                <c:pt idx="279">
                  <c:v>2.11</c:v>
                </c:pt>
                <c:pt idx="280">
                  <c:v>2.13</c:v>
                </c:pt>
                <c:pt idx="281">
                  <c:v>2.14</c:v>
                </c:pt>
                <c:pt idx="282">
                  <c:v>2.16</c:v>
                </c:pt>
                <c:pt idx="283">
                  <c:v>2.15</c:v>
                </c:pt>
                <c:pt idx="284">
                  <c:v>2.08</c:v>
                </c:pt>
                <c:pt idx="285">
                  <c:v>2.1</c:v>
                </c:pt>
                <c:pt idx="286">
                  <c:v>2.15</c:v>
                </c:pt>
                <c:pt idx="287">
                  <c:v>2.13</c:v>
                </c:pt>
                <c:pt idx="288">
                  <c:v>2.0499999999999998</c:v>
                </c:pt>
                <c:pt idx="289">
                  <c:v>2.09</c:v>
                </c:pt>
                <c:pt idx="290">
                  <c:v>2.1</c:v>
                </c:pt>
                <c:pt idx="291">
                  <c:v>2.17</c:v>
                </c:pt>
                <c:pt idx="292">
                  <c:v>2.19</c:v>
                </c:pt>
                <c:pt idx="293">
                  <c:v>2.21</c:v>
                </c:pt>
                <c:pt idx="294" formatCode="General">
                  <c:v>#N/A</c:v>
                </c:pt>
                <c:pt idx="295">
                  <c:v>2.25</c:v>
                </c:pt>
                <c:pt idx="296">
                  <c:v>2.2599999999999998</c:v>
                </c:pt>
                <c:pt idx="297">
                  <c:v>2.25</c:v>
                </c:pt>
                <c:pt idx="298">
                  <c:v>2.25</c:v>
                </c:pt>
                <c:pt idx="299">
                  <c:v>2.2200000000000002</c:v>
                </c:pt>
                <c:pt idx="300">
                  <c:v>2.27</c:v>
                </c:pt>
                <c:pt idx="301">
                  <c:v>2.25</c:v>
                </c:pt>
                <c:pt idx="302">
                  <c:v>2.2200000000000002</c:v>
                </c:pt>
                <c:pt idx="303">
                  <c:v>2.25</c:v>
                </c:pt>
                <c:pt idx="304">
                  <c:v>2.2400000000000002</c:v>
                </c:pt>
                <c:pt idx="305">
                  <c:v>2.25</c:v>
                </c:pt>
                <c:pt idx="306">
                  <c:v>2.25</c:v>
                </c:pt>
                <c:pt idx="307">
                  <c:v>2.25</c:v>
                </c:pt>
                <c:pt idx="308">
                  <c:v>2.27</c:v>
                </c:pt>
                <c:pt idx="309">
                  <c:v>2.27</c:v>
                </c:pt>
                <c:pt idx="310">
                  <c:v>2.2599999999999998</c:v>
                </c:pt>
                <c:pt idx="311">
                  <c:v>2.2599999999999998</c:v>
                </c:pt>
                <c:pt idx="312">
                  <c:v>2.29</c:v>
                </c:pt>
                <c:pt idx="313">
                  <c:v>2.31</c:v>
                </c:pt>
                <c:pt idx="314">
                  <c:v>2.31</c:v>
                </c:pt>
                <c:pt idx="315">
                  <c:v>2.34</c:v>
                </c:pt>
                <c:pt idx="316">
                  <c:v>2.31</c:v>
                </c:pt>
                <c:pt idx="317">
                  <c:v>2.29</c:v>
                </c:pt>
                <c:pt idx="318">
                  <c:v>2.2799999999999998</c:v>
                </c:pt>
                <c:pt idx="319">
                  <c:v>2.33</c:v>
                </c:pt>
                <c:pt idx="320">
                  <c:v>2.2599999999999998</c:v>
                </c:pt>
                <c:pt idx="321">
                  <c:v>2.2799999999999998</c:v>
                </c:pt>
                <c:pt idx="322">
                  <c:v>2.27</c:v>
                </c:pt>
                <c:pt idx="323" formatCode="General">
                  <c:v>#N/A</c:v>
                </c:pt>
                <c:pt idx="324">
                  <c:v>2.25</c:v>
                </c:pt>
                <c:pt idx="325">
                  <c:v>2.2799999999999998</c:v>
                </c:pt>
                <c:pt idx="326">
                  <c:v>2.2799999999999998</c:v>
                </c:pt>
                <c:pt idx="327">
                  <c:v>2.2999999999999998</c:v>
                </c:pt>
                <c:pt idx="328">
                  <c:v>2.27</c:v>
                </c:pt>
                <c:pt idx="329">
                  <c:v>2.29</c:v>
                </c:pt>
                <c:pt idx="330">
                  <c:v>2.3199999999999998</c:v>
                </c:pt>
                <c:pt idx="331">
                  <c:v>2.3199999999999998</c:v>
                </c:pt>
                <c:pt idx="332">
                  <c:v>2.34</c:v>
                </c:pt>
                <c:pt idx="333">
                  <c:v>2.37</c:v>
                </c:pt>
                <c:pt idx="334">
                  <c:v>2.39</c:v>
                </c:pt>
                <c:pt idx="335">
                  <c:v>2.41</c:v>
                </c:pt>
                <c:pt idx="336">
                  <c:v>2.42</c:v>
                </c:pt>
                <c:pt idx="337">
                  <c:v>2.44</c:v>
                </c:pt>
                <c:pt idx="338">
                  <c:v>2.46</c:v>
                </c:pt>
                <c:pt idx="339">
                  <c:v>2.4900000000000002</c:v>
                </c:pt>
                <c:pt idx="340">
                  <c:v>2.48</c:v>
                </c:pt>
                <c:pt idx="341">
                  <c:v>2.4900000000000002</c:v>
                </c:pt>
                <c:pt idx="342">
                  <c:v>2.4900000000000002</c:v>
                </c:pt>
                <c:pt idx="343">
                  <c:v>2.4900000000000002</c:v>
                </c:pt>
                <c:pt idx="344">
                  <c:v>2.4900000000000002</c:v>
                </c:pt>
                <c:pt idx="345">
                  <c:v>2.5</c:v>
                </c:pt>
                <c:pt idx="346">
                  <c:v>2.4900000000000002</c:v>
                </c:pt>
                <c:pt idx="347">
                  <c:v>2.4900000000000002</c:v>
                </c:pt>
                <c:pt idx="348">
                  <c:v>2.5099999999999998</c:v>
                </c:pt>
                <c:pt idx="349">
                  <c:v>2.4900000000000002</c:v>
                </c:pt>
                <c:pt idx="350">
                  <c:v>2.5099999999999998</c:v>
                </c:pt>
                <c:pt idx="351">
                  <c:v>2.54</c:v>
                </c:pt>
                <c:pt idx="352">
                  <c:v>2.54</c:v>
                </c:pt>
                <c:pt idx="353">
                  <c:v>2.54</c:v>
                </c:pt>
                <c:pt idx="354">
                  <c:v>2.5499999999999998</c:v>
                </c:pt>
                <c:pt idx="355">
                  <c:v>2.58</c:v>
                </c:pt>
                <c:pt idx="356">
                  <c:v>2.58</c:v>
                </c:pt>
                <c:pt idx="357">
                  <c:v>2.57</c:v>
                </c:pt>
                <c:pt idx="358">
                  <c:v>2.5499999999999998</c:v>
                </c:pt>
                <c:pt idx="359">
                  <c:v>2.58</c:v>
                </c:pt>
                <c:pt idx="360">
                  <c:v>2.59</c:v>
                </c:pt>
                <c:pt idx="361">
                  <c:v>2.5299999999999998</c:v>
                </c:pt>
                <c:pt idx="362">
                  <c:v>2.5</c:v>
                </c:pt>
                <c:pt idx="363">
                  <c:v>2.48</c:v>
                </c:pt>
                <c:pt idx="364" formatCode="General">
                  <c:v>#N/A</c:v>
                </c:pt>
                <c:pt idx="365">
                  <c:v>2.3199999999999998</c:v>
                </c:pt>
                <c:pt idx="366">
                  <c:v>2.42</c:v>
                </c:pt>
                <c:pt idx="367">
                  <c:v>2.4</c:v>
                </c:pt>
                <c:pt idx="368">
                  <c:v>2.4700000000000002</c:v>
                </c:pt>
                <c:pt idx="369">
                  <c:v>2.52</c:v>
                </c:pt>
                <c:pt idx="370">
                  <c:v>2.4900000000000002</c:v>
                </c:pt>
                <c:pt idx="371">
                  <c:v>2.52</c:v>
                </c:pt>
                <c:pt idx="372">
                  <c:v>2.5</c:v>
                </c:pt>
                <c:pt idx="373">
                  <c:v>2.5</c:v>
                </c:pt>
                <c:pt idx="374">
                  <c:v>2.52</c:v>
                </c:pt>
                <c:pt idx="375">
                  <c:v>2.54</c:v>
                </c:pt>
                <c:pt idx="376">
                  <c:v>2.59</c:v>
                </c:pt>
                <c:pt idx="377">
                  <c:v>2.59</c:v>
                </c:pt>
                <c:pt idx="378">
                  <c:v>2.5499999999999998</c:v>
                </c:pt>
                <c:pt idx="379">
                  <c:v>2.56</c:v>
                </c:pt>
                <c:pt idx="380">
                  <c:v>2.54</c:v>
                </c:pt>
                <c:pt idx="381">
                  <c:v>2.56</c:v>
                </c:pt>
                <c:pt idx="382">
                  <c:v>2.56</c:v>
                </c:pt>
                <c:pt idx="383">
                  <c:v>2.56</c:v>
                </c:pt>
                <c:pt idx="384">
                  <c:v>2.54</c:v>
                </c:pt>
                <c:pt idx="385">
                  <c:v>2.5299999999999998</c:v>
                </c:pt>
                <c:pt idx="386">
                  <c:v>2.52</c:v>
                </c:pt>
                <c:pt idx="387">
                  <c:v>2.52</c:v>
                </c:pt>
                <c:pt idx="388">
                  <c:v>2.52</c:v>
                </c:pt>
                <c:pt idx="389">
                  <c:v>2.57</c:v>
                </c:pt>
                <c:pt idx="390">
                  <c:v>2.5299999999999998</c:v>
                </c:pt>
                <c:pt idx="391" formatCode="General">
                  <c:v>#N/A</c:v>
                </c:pt>
                <c:pt idx="392">
                  <c:v>2.5499999999999998</c:v>
                </c:pt>
                <c:pt idx="393">
                  <c:v>2.5299999999999998</c:v>
                </c:pt>
                <c:pt idx="394">
                  <c:v>2.57</c:v>
                </c:pt>
                <c:pt idx="395">
                  <c:v>2.59</c:v>
                </c:pt>
                <c:pt idx="396">
                  <c:v>2.58</c:v>
                </c:pt>
                <c:pt idx="397">
                  <c:v>2.6</c:v>
                </c:pt>
                <c:pt idx="398">
                  <c:v>2.59</c:v>
                </c:pt>
                <c:pt idx="399">
                  <c:v>2.59</c:v>
                </c:pt>
                <c:pt idx="400">
                  <c:v>2.62</c:v>
                </c:pt>
                <c:pt idx="401">
                  <c:v>2.6</c:v>
                </c:pt>
                <c:pt idx="402">
                  <c:v>2.6</c:v>
                </c:pt>
                <c:pt idx="403">
                  <c:v>2.6</c:v>
                </c:pt>
                <c:pt idx="404">
                  <c:v>2.64</c:v>
                </c:pt>
                <c:pt idx="405">
                  <c:v>2.63</c:v>
                </c:pt>
                <c:pt idx="406">
                  <c:v>2.66</c:v>
                </c:pt>
                <c:pt idx="407">
                  <c:v>2.69</c:v>
                </c:pt>
                <c:pt idx="408">
                  <c:v>2.67</c:v>
                </c:pt>
                <c:pt idx="409">
                  <c:v>2.66</c:v>
                </c:pt>
                <c:pt idx="410">
                  <c:v>2.67</c:v>
                </c:pt>
                <c:pt idx="411">
                  <c:v>2.67</c:v>
                </c:pt>
                <c:pt idx="412">
                  <c:v>2.66</c:v>
                </c:pt>
                <c:pt idx="413">
                  <c:v>2.63</c:v>
                </c:pt>
                <c:pt idx="414">
                  <c:v>2.64</c:v>
                </c:pt>
                <c:pt idx="415">
                  <c:v>2.68</c:v>
                </c:pt>
                <c:pt idx="416">
                  <c:v>2.68</c:v>
                </c:pt>
                <c:pt idx="417">
                  <c:v>2.64</c:v>
                </c:pt>
                <c:pt idx="418">
                  <c:v>2.61</c:v>
                </c:pt>
                <c:pt idx="419">
                  <c:v>2.61</c:v>
                </c:pt>
                <c:pt idx="420">
                  <c:v>2.63</c:v>
                </c:pt>
                <c:pt idx="421">
                  <c:v>2.61</c:v>
                </c:pt>
                <c:pt idx="422">
                  <c:v>2.63</c:v>
                </c:pt>
                <c:pt idx="423">
                  <c:v>2.61</c:v>
                </c:pt>
                <c:pt idx="424">
                  <c:v>2.6</c:v>
                </c:pt>
                <c:pt idx="425">
                  <c:v>2.61</c:v>
                </c:pt>
                <c:pt idx="426">
                  <c:v>2.6</c:v>
                </c:pt>
                <c:pt idx="427">
                  <c:v>2.61</c:v>
                </c:pt>
                <c:pt idx="428">
                  <c:v>2.63</c:v>
                </c:pt>
                <c:pt idx="429">
                  <c:v>2.67</c:v>
                </c:pt>
                <c:pt idx="430">
                  <c:v>2.67</c:v>
                </c:pt>
                <c:pt idx="431">
                  <c:v>2.67</c:v>
                </c:pt>
                <c:pt idx="432">
                  <c:v>2.64</c:v>
                </c:pt>
                <c:pt idx="433">
                  <c:v>2.62</c:v>
                </c:pt>
                <c:pt idx="434" formatCode="General">
                  <c:v>#N/A</c:v>
                </c:pt>
                <c:pt idx="435">
                  <c:v>2.66</c:v>
                </c:pt>
                <c:pt idx="436">
                  <c:v>2.66</c:v>
                </c:pt>
                <c:pt idx="437">
                  <c:v>2.64</c:v>
                </c:pt>
                <c:pt idx="438">
                  <c:v>2.71</c:v>
                </c:pt>
                <c:pt idx="439">
                  <c:v>2.73</c:v>
                </c:pt>
                <c:pt idx="440">
                  <c:v>2.76</c:v>
                </c:pt>
                <c:pt idx="441">
                  <c:v>2.74</c:v>
                </c:pt>
                <c:pt idx="442">
                  <c:v>2.76</c:v>
                </c:pt>
                <c:pt idx="443">
                  <c:v>2.78</c:v>
                </c:pt>
                <c:pt idx="444">
                  <c:v>2.78</c:v>
                </c:pt>
                <c:pt idx="445">
                  <c:v>2.81</c:v>
                </c:pt>
                <c:pt idx="446">
                  <c:v>2.81</c:v>
                </c:pt>
                <c:pt idx="447">
                  <c:v>2.81</c:v>
                </c:pt>
                <c:pt idx="448">
                  <c:v>2.81</c:v>
                </c:pt>
                <c:pt idx="449">
                  <c:v>2.83</c:v>
                </c:pt>
                <c:pt idx="450">
                  <c:v>2.83</c:v>
                </c:pt>
                <c:pt idx="451">
                  <c:v>2.83</c:v>
                </c:pt>
                <c:pt idx="452">
                  <c:v>2.83</c:v>
                </c:pt>
                <c:pt idx="453">
                  <c:v>2.81</c:v>
                </c:pt>
                <c:pt idx="454">
                  <c:v>2.82</c:v>
                </c:pt>
                <c:pt idx="455">
                  <c:v>2.82</c:v>
                </c:pt>
                <c:pt idx="456">
                  <c:v>2.85</c:v>
                </c:pt>
                <c:pt idx="457">
                  <c:v>2.87</c:v>
                </c:pt>
                <c:pt idx="458">
                  <c:v>2.88</c:v>
                </c:pt>
                <c:pt idx="459" formatCode="General">
                  <c:v>#N/A</c:v>
                </c:pt>
                <c:pt idx="460">
                  <c:v>2.88</c:v>
                </c:pt>
                <c:pt idx="461">
                  <c:v>2.88</c:v>
                </c:pt>
                <c:pt idx="462">
                  <c:v>2.85</c:v>
                </c:pt>
                <c:pt idx="463">
                  <c:v>2.85</c:v>
                </c:pt>
                <c:pt idx="464">
                  <c:v>2.85</c:v>
                </c:pt>
                <c:pt idx="465">
                  <c:v>2.87</c:v>
                </c:pt>
                <c:pt idx="466">
                  <c:v>2.89</c:v>
                </c:pt>
                <c:pt idx="467">
                  <c:v>2.87</c:v>
                </c:pt>
                <c:pt idx="468">
                  <c:v>2.92</c:v>
                </c:pt>
                <c:pt idx="469">
                  <c:v>2.92</c:v>
                </c:pt>
                <c:pt idx="470">
                  <c:v>2.89</c:v>
                </c:pt>
                <c:pt idx="471">
                  <c:v>2.84</c:v>
                </c:pt>
                <c:pt idx="472">
                  <c:v>2.86</c:v>
                </c:pt>
                <c:pt idx="473">
                  <c:v>2.81</c:v>
                </c:pt>
                <c:pt idx="474">
                  <c:v>2.81</c:v>
                </c:pt>
                <c:pt idx="475">
                  <c:v>2.84</c:v>
                </c:pt>
                <c:pt idx="476">
                  <c:v>2.87</c:v>
                </c:pt>
                <c:pt idx="477">
                  <c:v>2.84</c:v>
                </c:pt>
                <c:pt idx="478">
                  <c:v>2.91</c:v>
                </c:pt>
                <c:pt idx="479">
                  <c:v>2.91</c:v>
                </c:pt>
                <c:pt idx="480">
                  <c:v>2.93</c:v>
                </c:pt>
                <c:pt idx="481">
                  <c:v>2.96</c:v>
                </c:pt>
                <c:pt idx="482">
                  <c:v>2.98</c:v>
                </c:pt>
                <c:pt idx="483">
                  <c:v>2.94</c:v>
                </c:pt>
                <c:pt idx="484" formatCode="General">
                  <c:v>#N/A</c:v>
                </c:pt>
                <c:pt idx="485">
                  <c:v>2.89</c:v>
                </c:pt>
                <c:pt idx="486">
                  <c:v>2.86</c:v>
                </c:pt>
                <c:pt idx="487">
                  <c:v>2.86</c:v>
                </c:pt>
                <c:pt idx="488">
                  <c:v>2.81</c:v>
                </c:pt>
                <c:pt idx="489">
                  <c:v>2.79</c:v>
                </c:pt>
                <c:pt idx="490">
                  <c:v>2.79</c:v>
                </c:pt>
                <c:pt idx="491">
                  <c:v>2.81</c:v>
                </c:pt>
                <c:pt idx="492" formatCode="General">
                  <c:v>#N/A</c:v>
                </c:pt>
                <c:pt idx="493">
                  <c:v>2.81</c:v>
                </c:pt>
                <c:pt idx="494">
                  <c:v>2.84</c:v>
                </c:pt>
                <c:pt idx="495">
                  <c:v>2.83</c:v>
                </c:pt>
                <c:pt idx="496">
                  <c:v>2.81</c:v>
                </c:pt>
                <c:pt idx="497">
                  <c:v>2.81</c:v>
                </c:pt>
                <c:pt idx="498">
                  <c:v>2.8</c:v>
                </c:pt>
                <c:pt idx="499">
                  <c:v>2.83</c:v>
                </c:pt>
                <c:pt idx="500">
                  <c:v>2.8</c:v>
                </c:pt>
                <c:pt idx="501" formatCode="General">
                  <c:v>#N/A</c:v>
                </c:pt>
                <c:pt idx="502">
                  <c:v>2.75</c:v>
                </c:pt>
                <c:pt idx="503">
                  <c:v>2.72</c:v>
                </c:pt>
                <c:pt idx="504">
                  <c:v>2.72</c:v>
                </c:pt>
                <c:pt idx="505">
                  <c:v>2.78</c:v>
                </c:pt>
                <c:pt idx="506">
                  <c:v>2.77</c:v>
                </c:pt>
                <c:pt idx="507">
                  <c:v>2.75</c:v>
                </c:pt>
                <c:pt idx="508">
                  <c:v>2.73</c:v>
                </c:pt>
                <c:pt idx="509">
                  <c:v>2.7</c:v>
                </c:pt>
                <c:pt idx="510">
                  <c:v>2.65</c:v>
                </c:pt>
                <c:pt idx="511">
                  <c:v>2.63</c:v>
                </c:pt>
                <c:pt idx="512">
                  <c:v>2.67</c:v>
                </c:pt>
                <c:pt idx="513">
                  <c:v>2.63</c:v>
                </c:pt>
                <c:pt idx="514">
                  <c:v>2.5499999999999998</c:v>
                </c:pt>
                <c:pt idx="515" formatCode="General">
                  <c:v>#N/A</c:v>
                </c:pt>
                <c:pt idx="516">
                  <c:v>2.61</c:v>
                </c:pt>
                <c:pt idx="517">
                  <c:v>2.56</c:v>
                </c:pt>
                <c:pt idx="518">
                  <c:v>2.52</c:v>
                </c:pt>
                <c:pt idx="519">
                  <c:v>2.48</c:v>
                </c:pt>
                <c:pt idx="520" formatCode="General">
                  <c:v>#N/A</c:v>
                </c:pt>
                <c:pt idx="521">
                  <c:v>2.5</c:v>
                </c:pt>
                <c:pt idx="522">
                  <c:v>2.39</c:v>
                </c:pt>
                <c:pt idx="523">
                  <c:v>2.5</c:v>
                </c:pt>
                <c:pt idx="524">
                  <c:v>2.5299999999999998</c:v>
                </c:pt>
                <c:pt idx="525">
                  <c:v>2.58</c:v>
                </c:pt>
                <c:pt idx="526">
                  <c:v>2.56</c:v>
                </c:pt>
                <c:pt idx="527">
                  <c:v>2.56</c:v>
                </c:pt>
                <c:pt idx="528">
                  <c:v>2.5499999999999998</c:v>
                </c:pt>
                <c:pt idx="529">
                  <c:v>2.5299999999999998</c:v>
                </c:pt>
                <c:pt idx="530">
                  <c:v>2.5299999999999998</c:v>
                </c:pt>
                <c:pt idx="531">
                  <c:v>2.5499999999999998</c:v>
                </c:pt>
                <c:pt idx="532">
                  <c:v>2.56</c:v>
                </c:pt>
                <c:pt idx="533">
                  <c:v>2.62</c:v>
                </c:pt>
                <c:pt idx="534" formatCode="General">
                  <c:v>#N/A</c:v>
                </c:pt>
                <c:pt idx="535">
                  <c:v>2.58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6D-42A0-B09C-87965475EF60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10-yr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Sheet1!$B$2:$B$537</c:f>
              <c:numCache>
                <c:formatCode>yyyy\-mm\-dd</c:formatCode>
                <c:ptCount val="536"/>
                <c:pt idx="0">
                  <c:v>42738</c:v>
                </c:pt>
                <c:pt idx="1">
                  <c:v>42739</c:v>
                </c:pt>
                <c:pt idx="2">
                  <c:v>42740</c:v>
                </c:pt>
                <c:pt idx="3">
                  <c:v>42741</c:v>
                </c:pt>
                <c:pt idx="4">
                  <c:v>42744</c:v>
                </c:pt>
                <c:pt idx="5">
                  <c:v>42745</c:v>
                </c:pt>
                <c:pt idx="6">
                  <c:v>42746</c:v>
                </c:pt>
                <c:pt idx="7">
                  <c:v>42747</c:v>
                </c:pt>
                <c:pt idx="8">
                  <c:v>42748</c:v>
                </c:pt>
                <c:pt idx="9">
                  <c:v>42751</c:v>
                </c:pt>
                <c:pt idx="10">
                  <c:v>42752</c:v>
                </c:pt>
                <c:pt idx="11">
                  <c:v>42753</c:v>
                </c:pt>
                <c:pt idx="12">
                  <c:v>42754</c:v>
                </c:pt>
                <c:pt idx="13">
                  <c:v>42755</c:v>
                </c:pt>
                <c:pt idx="14">
                  <c:v>42758</c:v>
                </c:pt>
                <c:pt idx="15">
                  <c:v>42759</c:v>
                </c:pt>
                <c:pt idx="16">
                  <c:v>42760</c:v>
                </c:pt>
                <c:pt idx="17">
                  <c:v>42761</c:v>
                </c:pt>
                <c:pt idx="18">
                  <c:v>42762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42779</c:v>
                </c:pt>
                <c:pt idx="30">
                  <c:v>42780</c:v>
                </c:pt>
                <c:pt idx="31">
                  <c:v>42781</c:v>
                </c:pt>
                <c:pt idx="32">
                  <c:v>42782</c:v>
                </c:pt>
                <c:pt idx="33">
                  <c:v>42783</c:v>
                </c:pt>
                <c:pt idx="34">
                  <c:v>42786</c:v>
                </c:pt>
                <c:pt idx="35">
                  <c:v>42787</c:v>
                </c:pt>
                <c:pt idx="36">
                  <c:v>42788</c:v>
                </c:pt>
                <c:pt idx="37">
                  <c:v>42789</c:v>
                </c:pt>
                <c:pt idx="38">
                  <c:v>42790</c:v>
                </c:pt>
                <c:pt idx="39">
                  <c:v>42793</c:v>
                </c:pt>
                <c:pt idx="40">
                  <c:v>42794</c:v>
                </c:pt>
                <c:pt idx="41">
                  <c:v>42795</c:v>
                </c:pt>
                <c:pt idx="42">
                  <c:v>42796</c:v>
                </c:pt>
                <c:pt idx="43">
                  <c:v>42797</c:v>
                </c:pt>
                <c:pt idx="44">
                  <c:v>42800</c:v>
                </c:pt>
                <c:pt idx="45">
                  <c:v>42801</c:v>
                </c:pt>
                <c:pt idx="46">
                  <c:v>42802</c:v>
                </c:pt>
                <c:pt idx="47">
                  <c:v>42803</c:v>
                </c:pt>
                <c:pt idx="48">
                  <c:v>42804</c:v>
                </c:pt>
                <c:pt idx="49">
                  <c:v>42807</c:v>
                </c:pt>
                <c:pt idx="50">
                  <c:v>42808</c:v>
                </c:pt>
                <c:pt idx="51">
                  <c:v>42809</c:v>
                </c:pt>
                <c:pt idx="52">
                  <c:v>42810</c:v>
                </c:pt>
                <c:pt idx="53">
                  <c:v>42811</c:v>
                </c:pt>
                <c:pt idx="54">
                  <c:v>42814</c:v>
                </c:pt>
                <c:pt idx="55">
                  <c:v>42815</c:v>
                </c:pt>
                <c:pt idx="56">
                  <c:v>42816</c:v>
                </c:pt>
                <c:pt idx="57">
                  <c:v>42817</c:v>
                </c:pt>
                <c:pt idx="58">
                  <c:v>42818</c:v>
                </c:pt>
                <c:pt idx="59">
                  <c:v>42821</c:v>
                </c:pt>
                <c:pt idx="60">
                  <c:v>42822</c:v>
                </c:pt>
                <c:pt idx="61">
                  <c:v>42823</c:v>
                </c:pt>
                <c:pt idx="62">
                  <c:v>42824</c:v>
                </c:pt>
                <c:pt idx="63">
                  <c:v>42825</c:v>
                </c:pt>
                <c:pt idx="64">
                  <c:v>42828</c:v>
                </c:pt>
                <c:pt idx="65">
                  <c:v>42829</c:v>
                </c:pt>
                <c:pt idx="66">
                  <c:v>42830</c:v>
                </c:pt>
                <c:pt idx="67">
                  <c:v>42831</c:v>
                </c:pt>
                <c:pt idx="68">
                  <c:v>42832</c:v>
                </c:pt>
                <c:pt idx="69">
                  <c:v>42835</c:v>
                </c:pt>
                <c:pt idx="70">
                  <c:v>42836</c:v>
                </c:pt>
                <c:pt idx="71">
                  <c:v>42837</c:v>
                </c:pt>
                <c:pt idx="72">
                  <c:v>42838</c:v>
                </c:pt>
                <c:pt idx="73">
                  <c:v>42839</c:v>
                </c:pt>
                <c:pt idx="74">
                  <c:v>42842</c:v>
                </c:pt>
                <c:pt idx="75">
                  <c:v>42843</c:v>
                </c:pt>
                <c:pt idx="76">
                  <c:v>42844</c:v>
                </c:pt>
                <c:pt idx="77">
                  <c:v>42845</c:v>
                </c:pt>
                <c:pt idx="78">
                  <c:v>42846</c:v>
                </c:pt>
                <c:pt idx="79">
                  <c:v>42849</c:v>
                </c:pt>
                <c:pt idx="80">
                  <c:v>42850</c:v>
                </c:pt>
                <c:pt idx="81">
                  <c:v>42851</c:v>
                </c:pt>
                <c:pt idx="82">
                  <c:v>42852</c:v>
                </c:pt>
                <c:pt idx="83">
                  <c:v>42853</c:v>
                </c:pt>
                <c:pt idx="84">
                  <c:v>42856</c:v>
                </c:pt>
                <c:pt idx="85">
                  <c:v>42857</c:v>
                </c:pt>
                <c:pt idx="86">
                  <c:v>42858</c:v>
                </c:pt>
                <c:pt idx="87">
                  <c:v>42859</c:v>
                </c:pt>
                <c:pt idx="88">
                  <c:v>42860</c:v>
                </c:pt>
                <c:pt idx="89">
                  <c:v>42863</c:v>
                </c:pt>
                <c:pt idx="90">
                  <c:v>42864</c:v>
                </c:pt>
                <c:pt idx="91">
                  <c:v>42865</c:v>
                </c:pt>
                <c:pt idx="92">
                  <c:v>42866</c:v>
                </c:pt>
                <c:pt idx="93">
                  <c:v>42867</c:v>
                </c:pt>
                <c:pt idx="94">
                  <c:v>42870</c:v>
                </c:pt>
                <c:pt idx="95">
                  <c:v>42871</c:v>
                </c:pt>
                <c:pt idx="96">
                  <c:v>42872</c:v>
                </c:pt>
                <c:pt idx="97">
                  <c:v>42873</c:v>
                </c:pt>
                <c:pt idx="98">
                  <c:v>42874</c:v>
                </c:pt>
                <c:pt idx="99">
                  <c:v>42877</c:v>
                </c:pt>
                <c:pt idx="100">
                  <c:v>42878</c:v>
                </c:pt>
                <c:pt idx="101">
                  <c:v>42879</c:v>
                </c:pt>
                <c:pt idx="102">
                  <c:v>42880</c:v>
                </c:pt>
                <c:pt idx="103">
                  <c:v>42881</c:v>
                </c:pt>
                <c:pt idx="104">
                  <c:v>42884</c:v>
                </c:pt>
                <c:pt idx="105">
                  <c:v>42885</c:v>
                </c:pt>
                <c:pt idx="106">
                  <c:v>42886</c:v>
                </c:pt>
                <c:pt idx="107">
                  <c:v>42887</c:v>
                </c:pt>
                <c:pt idx="108">
                  <c:v>42888</c:v>
                </c:pt>
                <c:pt idx="109">
                  <c:v>42891</c:v>
                </c:pt>
                <c:pt idx="110">
                  <c:v>42892</c:v>
                </c:pt>
                <c:pt idx="111">
                  <c:v>42893</c:v>
                </c:pt>
                <c:pt idx="112">
                  <c:v>42894</c:v>
                </c:pt>
                <c:pt idx="113">
                  <c:v>42895</c:v>
                </c:pt>
                <c:pt idx="114">
                  <c:v>42898</c:v>
                </c:pt>
                <c:pt idx="115">
                  <c:v>42899</c:v>
                </c:pt>
                <c:pt idx="116">
                  <c:v>42900</c:v>
                </c:pt>
                <c:pt idx="117">
                  <c:v>42901</c:v>
                </c:pt>
                <c:pt idx="118">
                  <c:v>42902</c:v>
                </c:pt>
                <c:pt idx="119">
                  <c:v>42905</c:v>
                </c:pt>
                <c:pt idx="120">
                  <c:v>42906</c:v>
                </c:pt>
                <c:pt idx="121">
                  <c:v>42907</c:v>
                </c:pt>
                <c:pt idx="122">
                  <c:v>42908</c:v>
                </c:pt>
                <c:pt idx="123">
                  <c:v>42909</c:v>
                </c:pt>
                <c:pt idx="124">
                  <c:v>42912</c:v>
                </c:pt>
                <c:pt idx="125">
                  <c:v>42913</c:v>
                </c:pt>
                <c:pt idx="126">
                  <c:v>42914</c:v>
                </c:pt>
                <c:pt idx="127">
                  <c:v>42915</c:v>
                </c:pt>
                <c:pt idx="128">
                  <c:v>42916</c:v>
                </c:pt>
                <c:pt idx="129">
                  <c:v>42919</c:v>
                </c:pt>
                <c:pt idx="130">
                  <c:v>42920</c:v>
                </c:pt>
                <c:pt idx="131">
                  <c:v>42921</c:v>
                </c:pt>
                <c:pt idx="132">
                  <c:v>42922</c:v>
                </c:pt>
                <c:pt idx="133">
                  <c:v>42923</c:v>
                </c:pt>
                <c:pt idx="134">
                  <c:v>42926</c:v>
                </c:pt>
                <c:pt idx="135">
                  <c:v>42927</c:v>
                </c:pt>
                <c:pt idx="136">
                  <c:v>42928</c:v>
                </c:pt>
                <c:pt idx="137">
                  <c:v>42929</c:v>
                </c:pt>
                <c:pt idx="138">
                  <c:v>42930</c:v>
                </c:pt>
                <c:pt idx="139">
                  <c:v>42933</c:v>
                </c:pt>
                <c:pt idx="140">
                  <c:v>42934</c:v>
                </c:pt>
                <c:pt idx="141">
                  <c:v>42935</c:v>
                </c:pt>
                <c:pt idx="142">
                  <c:v>42936</c:v>
                </c:pt>
                <c:pt idx="143">
                  <c:v>42937</c:v>
                </c:pt>
                <c:pt idx="144">
                  <c:v>42940</c:v>
                </c:pt>
                <c:pt idx="145">
                  <c:v>42941</c:v>
                </c:pt>
                <c:pt idx="146">
                  <c:v>42942</c:v>
                </c:pt>
                <c:pt idx="147">
                  <c:v>42943</c:v>
                </c:pt>
                <c:pt idx="148">
                  <c:v>42944</c:v>
                </c:pt>
                <c:pt idx="149">
                  <c:v>42947</c:v>
                </c:pt>
                <c:pt idx="150">
                  <c:v>42948</c:v>
                </c:pt>
                <c:pt idx="151">
                  <c:v>42949</c:v>
                </c:pt>
                <c:pt idx="152">
                  <c:v>42950</c:v>
                </c:pt>
                <c:pt idx="153">
                  <c:v>42951</c:v>
                </c:pt>
                <c:pt idx="154">
                  <c:v>42954</c:v>
                </c:pt>
                <c:pt idx="155">
                  <c:v>42955</c:v>
                </c:pt>
                <c:pt idx="156">
                  <c:v>42956</c:v>
                </c:pt>
                <c:pt idx="157">
                  <c:v>42957</c:v>
                </c:pt>
                <c:pt idx="158">
                  <c:v>42958</c:v>
                </c:pt>
                <c:pt idx="159">
                  <c:v>42961</c:v>
                </c:pt>
                <c:pt idx="160">
                  <c:v>42962</c:v>
                </c:pt>
                <c:pt idx="161">
                  <c:v>42963</c:v>
                </c:pt>
                <c:pt idx="162">
                  <c:v>42964</c:v>
                </c:pt>
                <c:pt idx="163">
                  <c:v>42965</c:v>
                </c:pt>
                <c:pt idx="164">
                  <c:v>42968</c:v>
                </c:pt>
                <c:pt idx="165">
                  <c:v>42969</c:v>
                </c:pt>
                <c:pt idx="166">
                  <c:v>42970</c:v>
                </c:pt>
                <c:pt idx="167">
                  <c:v>42971</c:v>
                </c:pt>
                <c:pt idx="168">
                  <c:v>42972</c:v>
                </c:pt>
                <c:pt idx="169">
                  <c:v>42975</c:v>
                </c:pt>
                <c:pt idx="170">
                  <c:v>42976</c:v>
                </c:pt>
                <c:pt idx="171">
                  <c:v>42977</c:v>
                </c:pt>
                <c:pt idx="172">
                  <c:v>42978</c:v>
                </c:pt>
                <c:pt idx="173">
                  <c:v>42979</c:v>
                </c:pt>
                <c:pt idx="174">
                  <c:v>42982</c:v>
                </c:pt>
                <c:pt idx="175">
                  <c:v>42983</c:v>
                </c:pt>
                <c:pt idx="176">
                  <c:v>42984</c:v>
                </c:pt>
                <c:pt idx="177">
                  <c:v>42985</c:v>
                </c:pt>
                <c:pt idx="178">
                  <c:v>42986</c:v>
                </c:pt>
                <c:pt idx="179">
                  <c:v>42989</c:v>
                </c:pt>
                <c:pt idx="180">
                  <c:v>42990</c:v>
                </c:pt>
                <c:pt idx="181">
                  <c:v>42991</c:v>
                </c:pt>
                <c:pt idx="182">
                  <c:v>42992</c:v>
                </c:pt>
                <c:pt idx="183">
                  <c:v>42993</c:v>
                </c:pt>
                <c:pt idx="184">
                  <c:v>42996</c:v>
                </c:pt>
                <c:pt idx="185">
                  <c:v>42997</c:v>
                </c:pt>
                <c:pt idx="186">
                  <c:v>42998</c:v>
                </c:pt>
                <c:pt idx="187">
                  <c:v>42999</c:v>
                </c:pt>
                <c:pt idx="188">
                  <c:v>43000</c:v>
                </c:pt>
                <c:pt idx="189">
                  <c:v>43003</c:v>
                </c:pt>
                <c:pt idx="190">
                  <c:v>43004</c:v>
                </c:pt>
                <c:pt idx="191">
                  <c:v>43005</c:v>
                </c:pt>
                <c:pt idx="192">
                  <c:v>43006</c:v>
                </c:pt>
                <c:pt idx="193">
                  <c:v>43007</c:v>
                </c:pt>
                <c:pt idx="194">
                  <c:v>43010</c:v>
                </c:pt>
                <c:pt idx="195">
                  <c:v>43011</c:v>
                </c:pt>
                <c:pt idx="196">
                  <c:v>43012</c:v>
                </c:pt>
                <c:pt idx="197">
                  <c:v>43013</c:v>
                </c:pt>
                <c:pt idx="198">
                  <c:v>43014</c:v>
                </c:pt>
                <c:pt idx="199">
                  <c:v>43017</c:v>
                </c:pt>
                <c:pt idx="200">
                  <c:v>43018</c:v>
                </c:pt>
                <c:pt idx="201">
                  <c:v>43019</c:v>
                </c:pt>
                <c:pt idx="202">
                  <c:v>43020</c:v>
                </c:pt>
                <c:pt idx="203">
                  <c:v>43021</c:v>
                </c:pt>
                <c:pt idx="204">
                  <c:v>43024</c:v>
                </c:pt>
                <c:pt idx="205">
                  <c:v>43025</c:v>
                </c:pt>
                <c:pt idx="206">
                  <c:v>43026</c:v>
                </c:pt>
                <c:pt idx="207">
                  <c:v>43027</c:v>
                </c:pt>
                <c:pt idx="208">
                  <c:v>43028</c:v>
                </c:pt>
                <c:pt idx="209">
                  <c:v>43031</c:v>
                </c:pt>
                <c:pt idx="210">
                  <c:v>43032</c:v>
                </c:pt>
                <c:pt idx="211">
                  <c:v>43033</c:v>
                </c:pt>
                <c:pt idx="212">
                  <c:v>43034</c:v>
                </c:pt>
                <c:pt idx="213">
                  <c:v>43035</c:v>
                </c:pt>
                <c:pt idx="214">
                  <c:v>43038</c:v>
                </c:pt>
                <c:pt idx="215">
                  <c:v>43039</c:v>
                </c:pt>
                <c:pt idx="216">
                  <c:v>43040</c:v>
                </c:pt>
                <c:pt idx="217">
                  <c:v>43041</c:v>
                </c:pt>
                <c:pt idx="218">
                  <c:v>43042</c:v>
                </c:pt>
                <c:pt idx="219">
                  <c:v>43045</c:v>
                </c:pt>
                <c:pt idx="220">
                  <c:v>43046</c:v>
                </c:pt>
                <c:pt idx="221">
                  <c:v>43047</c:v>
                </c:pt>
                <c:pt idx="222">
                  <c:v>43048</c:v>
                </c:pt>
                <c:pt idx="223">
                  <c:v>43049</c:v>
                </c:pt>
                <c:pt idx="224">
                  <c:v>43052</c:v>
                </c:pt>
                <c:pt idx="225">
                  <c:v>43053</c:v>
                </c:pt>
                <c:pt idx="226">
                  <c:v>43054</c:v>
                </c:pt>
                <c:pt idx="227">
                  <c:v>43055</c:v>
                </c:pt>
                <c:pt idx="228">
                  <c:v>43056</c:v>
                </c:pt>
                <c:pt idx="229">
                  <c:v>43059</c:v>
                </c:pt>
                <c:pt idx="230">
                  <c:v>43060</c:v>
                </c:pt>
                <c:pt idx="231">
                  <c:v>43061</c:v>
                </c:pt>
                <c:pt idx="232">
                  <c:v>43062</c:v>
                </c:pt>
                <c:pt idx="233">
                  <c:v>43063</c:v>
                </c:pt>
                <c:pt idx="234">
                  <c:v>43066</c:v>
                </c:pt>
                <c:pt idx="235">
                  <c:v>43067</c:v>
                </c:pt>
                <c:pt idx="236">
                  <c:v>43068</c:v>
                </c:pt>
                <c:pt idx="237">
                  <c:v>43069</c:v>
                </c:pt>
                <c:pt idx="238">
                  <c:v>43070</c:v>
                </c:pt>
                <c:pt idx="239">
                  <c:v>43073</c:v>
                </c:pt>
                <c:pt idx="240">
                  <c:v>43074</c:v>
                </c:pt>
                <c:pt idx="241">
                  <c:v>43075</c:v>
                </c:pt>
                <c:pt idx="242">
                  <c:v>43076</c:v>
                </c:pt>
                <c:pt idx="243">
                  <c:v>43077</c:v>
                </c:pt>
                <c:pt idx="244">
                  <c:v>43080</c:v>
                </c:pt>
                <c:pt idx="245">
                  <c:v>43081</c:v>
                </c:pt>
                <c:pt idx="246">
                  <c:v>43082</c:v>
                </c:pt>
                <c:pt idx="247">
                  <c:v>43083</c:v>
                </c:pt>
                <c:pt idx="248">
                  <c:v>43084</c:v>
                </c:pt>
                <c:pt idx="249">
                  <c:v>43087</c:v>
                </c:pt>
                <c:pt idx="250">
                  <c:v>43088</c:v>
                </c:pt>
                <c:pt idx="251">
                  <c:v>43089</c:v>
                </c:pt>
                <c:pt idx="252">
                  <c:v>43090</c:v>
                </c:pt>
                <c:pt idx="253">
                  <c:v>43091</c:v>
                </c:pt>
                <c:pt idx="254">
                  <c:v>43094</c:v>
                </c:pt>
                <c:pt idx="255">
                  <c:v>43095</c:v>
                </c:pt>
                <c:pt idx="256">
                  <c:v>43096</c:v>
                </c:pt>
                <c:pt idx="257">
                  <c:v>43097</c:v>
                </c:pt>
                <c:pt idx="258">
                  <c:v>43098</c:v>
                </c:pt>
                <c:pt idx="259">
                  <c:v>43101</c:v>
                </c:pt>
                <c:pt idx="260">
                  <c:v>43102</c:v>
                </c:pt>
                <c:pt idx="261">
                  <c:v>43103</c:v>
                </c:pt>
                <c:pt idx="262">
                  <c:v>43104</c:v>
                </c:pt>
                <c:pt idx="263">
                  <c:v>43105</c:v>
                </c:pt>
                <c:pt idx="264">
                  <c:v>43108</c:v>
                </c:pt>
                <c:pt idx="265">
                  <c:v>43109</c:v>
                </c:pt>
                <c:pt idx="266">
                  <c:v>43110</c:v>
                </c:pt>
                <c:pt idx="267">
                  <c:v>43111</c:v>
                </c:pt>
                <c:pt idx="268">
                  <c:v>43112</c:v>
                </c:pt>
                <c:pt idx="269">
                  <c:v>43115</c:v>
                </c:pt>
                <c:pt idx="270">
                  <c:v>43116</c:v>
                </c:pt>
                <c:pt idx="271">
                  <c:v>43117</c:v>
                </c:pt>
                <c:pt idx="272">
                  <c:v>43118</c:v>
                </c:pt>
                <c:pt idx="273">
                  <c:v>43119</c:v>
                </c:pt>
                <c:pt idx="274">
                  <c:v>43122</c:v>
                </c:pt>
                <c:pt idx="275">
                  <c:v>43123</c:v>
                </c:pt>
                <c:pt idx="276">
                  <c:v>43124</c:v>
                </c:pt>
                <c:pt idx="277">
                  <c:v>43125</c:v>
                </c:pt>
                <c:pt idx="278">
                  <c:v>43126</c:v>
                </c:pt>
                <c:pt idx="279">
                  <c:v>43129</c:v>
                </c:pt>
                <c:pt idx="280">
                  <c:v>43130</c:v>
                </c:pt>
                <c:pt idx="281">
                  <c:v>43131</c:v>
                </c:pt>
                <c:pt idx="282">
                  <c:v>43132</c:v>
                </c:pt>
                <c:pt idx="283">
                  <c:v>43133</c:v>
                </c:pt>
                <c:pt idx="284">
                  <c:v>43136</c:v>
                </c:pt>
                <c:pt idx="285">
                  <c:v>43137</c:v>
                </c:pt>
                <c:pt idx="286">
                  <c:v>43138</c:v>
                </c:pt>
                <c:pt idx="287">
                  <c:v>43139</c:v>
                </c:pt>
                <c:pt idx="288">
                  <c:v>43140</c:v>
                </c:pt>
                <c:pt idx="289">
                  <c:v>43143</c:v>
                </c:pt>
                <c:pt idx="290">
                  <c:v>43144</c:v>
                </c:pt>
                <c:pt idx="291">
                  <c:v>43145</c:v>
                </c:pt>
                <c:pt idx="292">
                  <c:v>43146</c:v>
                </c:pt>
                <c:pt idx="293">
                  <c:v>43147</c:v>
                </c:pt>
                <c:pt idx="294">
                  <c:v>43150</c:v>
                </c:pt>
                <c:pt idx="295">
                  <c:v>43151</c:v>
                </c:pt>
                <c:pt idx="296">
                  <c:v>43152</c:v>
                </c:pt>
                <c:pt idx="297">
                  <c:v>43153</c:v>
                </c:pt>
                <c:pt idx="298">
                  <c:v>43154</c:v>
                </c:pt>
                <c:pt idx="299">
                  <c:v>43157</c:v>
                </c:pt>
                <c:pt idx="300">
                  <c:v>43158</c:v>
                </c:pt>
                <c:pt idx="301">
                  <c:v>43159</c:v>
                </c:pt>
                <c:pt idx="302">
                  <c:v>43160</c:v>
                </c:pt>
                <c:pt idx="303">
                  <c:v>43161</c:v>
                </c:pt>
                <c:pt idx="304">
                  <c:v>43164</c:v>
                </c:pt>
                <c:pt idx="305">
                  <c:v>43165</c:v>
                </c:pt>
                <c:pt idx="306">
                  <c:v>43166</c:v>
                </c:pt>
                <c:pt idx="307">
                  <c:v>43167</c:v>
                </c:pt>
                <c:pt idx="308">
                  <c:v>43168</c:v>
                </c:pt>
                <c:pt idx="309">
                  <c:v>43171</c:v>
                </c:pt>
                <c:pt idx="310">
                  <c:v>43172</c:v>
                </c:pt>
                <c:pt idx="311">
                  <c:v>43173</c:v>
                </c:pt>
                <c:pt idx="312">
                  <c:v>43174</c:v>
                </c:pt>
                <c:pt idx="313">
                  <c:v>43175</c:v>
                </c:pt>
                <c:pt idx="314">
                  <c:v>43178</c:v>
                </c:pt>
                <c:pt idx="315">
                  <c:v>43179</c:v>
                </c:pt>
                <c:pt idx="316">
                  <c:v>43180</c:v>
                </c:pt>
                <c:pt idx="317">
                  <c:v>43181</c:v>
                </c:pt>
                <c:pt idx="318">
                  <c:v>43182</c:v>
                </c:pt>
                <c:pt idx="319">
                  <c:v>43185</c:v>
                </c:pt>
                <c:pt idx="320">
                  <c:v>43186</c:v>
                </c:pt>
                <c:pt idx="321">
                  <c:v>43187</c:v>
                </c:pt>
                <c:pt idx="322">
                  <c:v>43188</c:v>
                </c:pt>
                <c:pt idx="323">
                  <c:v>43189</c:v>
                </c:pt>
                <c:pt idx="324">
                  <c:v>43192</c:v>
                </c:pt>
                <c:pt idx="325">
                  <c:v>43193</c:v>
                </c:pt>
                <c:pt idx="326">
                  <c:v>43194</c:v>
                </c:pt>
                <c:pt idx="327">
                  <c:v>43195</c:v>
                </c:pt>
                <c:pt idx="328">
                  <c:v>43196</c:v>
                </c:pt>
                <c:pt idx="329">
                  <c:v>43199</c:v>
                </c:pt>
                <c:pt idx="330">
                  <c:v>43200</c:v>
                </c:pt>
                <c:pt idx="331">
                  <c:v>43201</c:v>
                </c:pt>
                <c:pt idx="332">
                  <c:v>43202</c:v>
                </c:pt>
                <c:pt idx="333">
                  <c:v>43203</c:v>
                </c:pt>
                <c:pt idx="334">
                  <c:v>43206</c:v>
                </c:pt>
                <c:pt idx="335">
                  <c:v>43207</c:v>
                </c:pt>
                <c:pt idx="336">
                  <c:v>43208</c:v>
                </c:pt>
                <c:pt idx="337">
                  <c:v>43209</c:v>
                </c:pt>
                <c:pt idx="338">
                  <c:v>43210</c:v>
                </c:pt>
                <c:pt idx="339">
                  <c:v>43213</c:v>
                </c:pt>
                <c:pt idx="340">
                  <c:v>43214</c:v>
                </c:pt>
                <c:pt idx="341">
                  <c:v>43215</c:v>
                </c:pt>
                <c:pt idx="342">
                  <c:v>43216</c:v>
                </c:pt>
                <c:pt idx="343">
                  <c:v>43217</c:v>
                </c:pt>
                <c:pt idx="344">
                  <c:v>43220</c:v>
                </c:pt>
                <c:pt idx="345">
                  <c:v>43221</c:v>
                </c:pt>
                <c:pt idx="346">
                  <c:v>43222</c:v>
                </c:pt>
                <c:pt idx="347">
                  <c:v>43223</c:v>
                </c:pt>
                <c:pt idx="348">
                  <c:v>43224</c:v>
                </c:pt>
                <c:pt idx="349">
                  <c:v>43227</c:v>
                </c:pt>
                <c:pt idx="350">
                  <c:v>43228</c:v>
                </c:pt>
                <c:pt idx="351">
                  <c:v>43229</c:v>
                </c:pt>
                <c:pt idx="352">
                  <c:v>43230</c:v>
                </c:pt>
                <c:pt idx="353">
                  <c:v>43231</c:v>
                </c:pt>
                <c:pt idx="354">
                  <c:v>43234</c:v>
                </c:pt>
                <c:pt idx="355">
                  <c:v>43235</c:v>
                </c:pt>
                <c:pt idx="356">
                  <c:v>43236</c:v>
                </c:pt>
                <c:pt idx="357">
                  <c:v>43237</c:v>
                </c:pt>
                <c:pt idx="358">
                  <c:v>43238</c:v>
                </c:pt>
                <c:pt idx="359">
                  <c:v>43241</c:v>
                </c:pt>
                <c:pt idx="360">
                  <c:v>43242</c:v>
                </c:pt>
                <c:pt idx="361">
                  <c:v>43243</c:v>
                </c:pt>
                <c:pt idx="362">
                  <c:v>43244</c:v>
                </c:pt>
                <c:pt idx="363">
                  <c:v>43245</c:v>
                </c:pt>
                <c:pt idx="364">
                  <c:v>43248</c:v>
                </c:pt>
                <c:pt idx="365">
                  <c:v>43249</c:v>
                </c:pt>
                <c:pt idx="366">
                  <c:v>43250</c:v>
                </c:pt>
                <c:pt idx="367">
                  <c:v>43251</c:v>
                </c:pt>
                <c:pt idx="368">
                  <c:v>43252</c:v>
                </c:pt>
                <c:pt idx="369">
                  <c:v>43255</c:v>
                </c:pt>
                <c:pt idx="370">
                  <c:v>43256</c:v>
                </c:pt>
                <c:pt idx="371">
                  <c:v>43257</c:v>
                </c:pt>
                <c:pt idx="372">
                  <c:v>43258</c:v>
                </c:pt>
                <c:pt idx="373">
                  <c:v>43259</c:v>
                </c:pt>
                <c:pt idx="374">
                  <c:v>43262</c:v>
                </c:pt>
                <c:pt idx="375">
                  <c:v>43263</c:v>
                </c:pt>
                <c:pt idx="376">
                  <c:v>43264</c:v>
                </c:pt>
                <c:pt idx="377">
                  <c:v>43265</c:v>
                </c:pt>
                <c:pt idx="378">
                  <c:v>43266</c:v>
                </c:pt>
                <c:pt idx="379">
                  <c:v>43269</c:v>
                </c:pt>
                <c:pt idx="380">
                  <c:v>43270</c:v>
                </c:pt>
                <c:pt idx="381">
                  <c:v>43271</c:v>
                </c:pt>
                <c:pt idx="382">
                  <c:v>43272</c:v>
                </c:pt>
                <c:pt idx="383">
                  <c:v>43273</c:v>
                </c:pt>
                <c:pt idx="384">
                  <c:v>43276</c:v>
                </c:pt>
                <c:pt idx="385">
                  <c:v>43277</c:v>
                </c:pt>
                <c:pt idx="386">
                  <c:v>43278</c:v>
                </c:pt>
                <c:pt idx="387">
                  <c:v>43279</c:v>
                </c:pt>
                <c:pt idx="388">
                  <c:v>43280</c:v>
                </c:pt>
                <c:pt idx="389">
                  <c:v>43283</c:v>
                </c:pt>
                <c:pt idx="390">
                  <c:v>43284</c:v>
                </c:pt>
                <c:pt idx="391">
                  <c:v>43285</c:v>
                </c:pt>
                <c:pt idx="392">
                  <c:v>43286</c:v>
                </c:pt>
                <c:pt idx="393">
                  <c:v>43287</c:v>
                </c:pt>
                <c:pt idx="394">
                  <c:v>43290</c:v>
                </c:pt>
                <c:pt idx="395">
                  <c:v>43291</c:v>
                </c:pt>
                <c:pt idx="396">
                  <c:v>43292</c:v>
                </c:pt>
                <c:pt idx="397">
                  <c:v>43293</c:v>
                </c:pt>
                <c:pt idx="398">
                  <c:v>43294</c:v>
                </c:pt>
                <c:pt idx="399">
                  <c:v>43297</c:v>
                </c:pt>
                <c:pt idx="400">
                  <c:v>43298</c:v>
                </c:pt>
                <c:pt idx="401">
                  <c:v>43299</c:v>
                </c:pt>
                <c:pt idx="402">
                  <c:v>43300</c:v>
                </c:pt>
                <c:pt idx="403">
                  <c:v>43301</c:v>
                </c:pt>
                <c:pt idx="404">
                  <c:v>43304</c:v>
                </c:pt>
                <c:pt idx="405">
                  <c:v>43305</c:v>
                </c:pt>
                <c:pt idx="406">
                  <c:v>43306</c:v>
                </c:pt>
                <c:pt idx="407">
                  <c:v>43307</c:v>
                </c:pt>
                <c:pt idx="408">
                  <c:v>43308</c:v>
                </c:pt>
                <c:pt idx="409">
                  <c:v>43311</c:v>
                </c:pt>
                <c:pt idx="410">
                  <c:v>43312</c:v>
                </c:pt>
                <c:pt idx="411">
                  <c:v>43313</c:v>
                </c:pt>
                <c:pt idx="412">
                  <c:v>43314</c:v>
                </c:pt>
                <c:pt idx="413">
                  <c:v>43315</c:v>
                </c:pt>
                <c:pt idx="414">
                  <c:v>43318</c:v>
                </c:pt>
                <c:pt idx="415">
                  <c:v>43319</c:v>
                </c:pt>
                <c:pt idx="416">
                  <c:v>43320</c:v>
                </c:pt>
                <c:pt idx="417">
                  <c:v>43321</c:v>
                </c:pt>
                <c:pt idx="418">
                  <c:v>43322</c:v>
                </c:pt>
                <c:pt idx="419">
                  <c:v>43325</c:v>
                </c:pt>
                <c:pt idx="420">
                  <c:v>43326</c:v>
                </c:pt>
                <c:pt idx="421">
                  <c:v>43327</c:v>
                </c:pt>
                <c:pt idx="422">
                  <c:v>43328</c:v>
                </c:pt>
                <c:pt idx="423">
                  <c:v>43329</c:v>
                </c:pt>
                <c:pt idx="424">
                  <c:v>43332</c:v>
                </c:pt>
                <c:pt idx="425">
                  <c:v>43333</c:v>
                </c:pt>
                <c:pt idx="426">
                  <c:v>43334</c:v>
                </c:pt>
                <c:pt idx="427">
                  <c:v>43335</c:v>
                </c:pt>
                <c:pt idx="428">
                  <c:v>43336</c:v>
                </c:pt>
                <c:pt idx="429">
                  <c:v>43339</c:v>
                </c:pt>
                <c:pt idx="430">
                  <c:v>43340</c:v>
                </c:pt>
                <c:pt idx="431">
                  <c:v>43341</c:v>
                </c:pt>
                <c:pt idx="432">
                  <c:v>43342</c:v>
                </c:pt>
                <c:pt idx="433">
                  <c:v>43343</c:v>
                </c:pt>
                <c:pt idx="434">
                  <c:v>43346</c:v>
                </c:pt>
                <c:pt idx="435">
                  <c:v>43347</c:v>
                </c:pt>
                <c:pt idx="436">
                  <c:v>43348</c:v>
                </c:pt>
                <c:pt idx="437">
                  <c:v>43349</c:v>
                </c:pt>
                <c:pt idx="438">
                  <c:v>43350</c:v>
                </c:pt>
                <c:pt idx="439">
                  <c:v>43353</c:v>
                </c:pt>
                <c:pt idx="440">
                  <c:v>43354</c:v>
                </c:pt>
                <c:pt idx="441">
                  <c:v>43355</c:v>
                </c:pt>
                <c:pt idx="442">
                  <c:v>43356</c:v>
                </c:pt>
                <c:pt idx="443">
                  <c:v>43357</c:v>
                </c:pt>
                <c:pt idx="444">
                  <c:v>43360</c:v>
                </c:pt>
                <c:pt idx="445">
                  <c:v>43361</c:v>
                </c:pt>
                <c:pt idx="446">
                  <c:v>43362</c:v>
                </c:pt>
                <c:pt idx="447">
                  <c:v>43363</c:v>
                </c:pt>
                <c:pt idx="448">
                  <c:v>43364</c:v>
                </c:pt>
                <c:pt idx="449">
                  <c:v>43367</c:v>
                </c:pt>
                <c:pt idx="450">
                  <c:v>43368</c:v>
                </c:pt>
                <c:pt idx="451">
                  <c:v>43369</c:v>
                </c:pt>
                <c:pt idx="452">
                  <c:v>43370</c:v>
                </c:pt>
                <c:pt idx="453">
                  <c:v>43371</c:v>
                </c:pt>
                <c:pt idx="454">
                  <c:v>43374</c:v>
                </c:pt>
                <c:pt idx="455">
                  <c:v>43375</c:v>
                </c:pt>
                <c:pt idx="456">
                  <c:v>43376</c:v>
                </c:pt>
                <c:pt idx="457">
                  <c:v>43377</c:v>
                </c:pt>
                <c:pt idx="458">
                  <c:v>43378</c:v>
                </c:pt>
                <c:pt idx="459">
                  <c:v>43381</c:v>
                </c:pt>
                <c:pt idx="460">
                  <c:v>43382</c:v>
                </c:pt>
                <c:pt idx="461">
                  <c:v>43383</c:v>
                </c:pt>
                <c:pt idx="462">
                  <c:v>43384</c:v>
                </c:pt>
                <c:pt idx="463">
                  <c:v>43385</c:v>
                </c:pt>
                <c:pt idx="464">
                  <c:v>43388</c:v>
                </c:pt>
                <c:pt idx="465">
                  <c:v>43389</c:v>
                </c:pt>
                <c:pt idx="466">
                  <c:v>43390</c:v>
                </c:pt>
                <c:pt idx="467">
                  <c:v>43391</c:v>
                </c:pt>
                <c:pt idx="468">
                  <c:v>43392</c:v>
                </c:pt>
                <c:pt idx="469">
                  <c:v>43395</c:v>
                </c:pt>
                <c:pt idx="470">
                  <c:v>43396</c:v>
                </c:pt>
                <c:pt idx="471">
                  <c:v>43397</c:v>
                </c:pt>
                <c:pt idx="472">
                  <c:v>43398</c:v>
                </c:pt>
                <c:pt idx="473">
                  <c:v>43399</c:v>
                </c:pt>
                <c:pt idx="474">
                  <c:v>43402</c:v>
                </c:pt>
                <c:pt idx="475">
                  <c:v>43403</c:v>
                </c:pt>
                <c:pt idx="476">
                  <c:v>43404</c:v>
                </c:pt>
                <c:pt idx="477">
                  <c:v>43405</c:v>
                </c:pt>
                <c:pt idx="478">
                  <c:v>43406</c:v>
                </c:pt>
                <c:pt idx="479">
                  <c:v>43409</c:v>
                </c:pt>
                <c:pt idx="480">
                  <c:v>43410</c:v>
                </c:pt>
                <c:pt idx="481">
                  <c:v>43411</c:v>
                </c:pt>
                <c:pt idx="482">
                  <c:v>43412</c:v>
                </c:pt>
                <c:pt idx="483">
                  <c:v>43413</c:v>
                </c:pt>
                <c:pt idx="484">
                  <c:v>43416</c:v>
                </c:pt>
                <c:pt idx="485">
                  <c:v>43417</c:v>
                </c:pt>
                <c:pt idx="486">
                  <c:v>43418</c:v>
                </c:pt>
                <c:pt idx="487">
                  <c:v>43419</c:v>
                </c:pt>
                <c:pt idx="488">
                  <c:v>43420</c:v>
                </c:pt>
                <c:pt idx="489">
                  <c:v>43423</c:v>
                </c:pt>
                <c:pt idx="490">
                  <c:v>43424</c:v>
                </c:pt>
                <c:pt idx="491">
                  <c:v>43425</c:v>
                </c:pt>
                <c:pt idx="492">
                  <c:v>43426</c:v>
                </c:pt>
                <c:pt idx="493">
                  <c:v>43427</c:v>
                </c:pt>
                <c:pt idx="494">
                  <c:v>43430</c:v>
                </c:pt>
                <c:pt idx="495">
                  <c:v>43431</c:v>
                </c:pt>
                <c:pt idx="496">
                  <c:v>43432</c:v>
                </c:pt>
                <c:pt idx="497">
                  <c:v>43433</c:v>
                </c:pt>
                <c:pt idx="498">
                  <c:v>43434</c:v>
                </c:pt>
                <c:pt idx="499">
                  <c:v>43437</c:v>
                </c:pt>
                <c:pt idx="500">
                  <c:v>43438</c:v>
                </c:pt>
                <c:pt idx="501">
                  <c:v>43439</c:v>
                </c:pt>
                <c:pt idx="502">
                  <c:v>43440</c:v>
                </c:pt>
                <c:pt idx="503">
                  <c:v>43441</c:v>
                </c:pt>
                <c:pt idx="504">
                  <c:v>43444</c:v>
                </c:pt>
                <c:pt idx="505">
                  <c:v>43445</c:v>
                </c:pt>
                <c:pt idx="506">
                  <c:v>43446</c:v>
                </c:pt>
                <c:pt idx="507">
                  <c:v>43447</c:v>
                </c:pt>
                <c:pt idx="508">
                  <c:v>43448</c:v>
                </c:pt>
                <c:pt idx="509">
                  <c:v>43451</c:v>
                </c:pt>
                <c:pt idx="510">
                  <c:v>43452</c:v>
                </c:pt>
                <c:pt idx="511">
                  <c:v>43453</c:v>
                </c:pt>
                <c:pt idx="512">
                  <c:v>43454</c:v>
                </c:pt>
                <c:pt idx="513">
                  <c:v>43455</c:v>
                </c:pt>
                <c:pt idx="514">
                  <c:v>43458</c:v>
                </c:pt>
                <c:pt idx="515">
                  <c:v>43459</c:v>
                </c:pt>
                <c:pt idx="516">
                  <c:v>43460</c:v>
                </c:pt>
                <c:pt idx="517">
                  <c:v>43461</c:v>
                </c:pt>
                <c:pt idx="518">
                  <c:v>43462</c:v>
                </c:pt>
                <c:pt idx="519">
                  <c:v>43465</c:v>
                </c:pt>
                <c:pt idx="520">
                  <c:v>43466</c:v>
                </c:pt>
                <c:pt idx="521">
                  <c:v>43467</c:v>
                </c:pt>
                <c:pt idx="522">
                  <c:v>43468</c:v>
                </c:pt>
                <c:pt idx="523">
                  <c:v>43469</c:v>
                </c:pt>
                <c:pt idx="524">
                  <c:v>43472</c:v>
                </c:pt>
                <c:pt idx="525">
                  <c:v>43473</c:v>
                </c:pt>
                <c:pt idx="526">
                  <c:v>43474</c:v>
                </c:pt>
                <c:pt idx="527">
                  <c:v>43475</c:v>
                </c:pt>
                <c:pt idx="528">
                  <c:v>43476</c:v>
                </c:pt>
                <c:pt idx="529">
                  <c:v>43479</c:v>
                </c:pt>
                <c:pt idx="530">
                  <c:v>43480</c:v>
                </c:pt>
                <c:pt idx="531">
                  <c:v>43481</c:v>
                </c:pt>
                <c:pt idx="532">
                  <c:v>43482</c:v>
                </c:pt>
                <c:pt idx="533">
                  <c:v>43483</c:v>
                </c:pt>
                <c:pt idx="534">
                  <c:v>43486</c:v>
                </c:pt>
                <c:pt idx="535">
                  <c:v>43487</c:v>
                </c:pt>
              </c:numCache>
            </c:numRef>
          </c:cat>
          <c:val>
            <c:numRef>
              <c:f>Sheet1!$D$2:$D$537</c:f>
              <c:numCache>
                <c:formatCode>0.00</c:formatCode>
                <c:ptCount val="536"/>
                <c:pt idx="0">
                  <c:v>2.4500000000000002</c:v>
                </c:pt>
                <c:pt idx="1">
                  <c:v>2.46</c:v>
                </c:pt>
                <c:pt idx="2">
                  <c:v>2.37</c:v>
                </c:pt>
                <c:pt idx="3">
                  <c:v>2.42</c:v>
                </c:pt>
                <c:pt idx="4">
                  <c:v>2.38</c:v>
                </c:pt>
                <c:pt idx="5">
                  <c:v>2.38</c:v>
                </c:pt>
                <c:pt idx="6">
                  <c:v>2.38</c:v>
                </c:pt>
                <c:pt idx="7">
                  <c:v>2.36</c:v>
                </c:pt>
                <c:pt idx="8">
                  <c:v>2.4</c:v>
                </c:pt>
                <c:pt idx="9" formatCode="General">
                  <c:v>#N/A</c:v>
                </c:pt>
                <c:pt idx="10">
                  <c:v>2.33</c:v>
                </c:pt>
                <c:pt idx="11">
                  <c:v>2.42</c:v>
                </c:pt>
                <c:pt idx="12">
                  <c:v>2.4700000000000002</c:v>
                </c:pt>
                <c:pt idx="13">
                  <c:v>2.48</c:v>
                </c:pt>
                <c:pt idx="14">
                  <c:v>2.41</c:v>
                </c:pt>
                <c:pt idx="15">
                  <c:v>2.4700000000000002</c:v>
                </c:pt>
                <c:pt idx="16">
                  <c:v>2.5299999999999998</c:v>
                </c:pt>
                <c:pt idx="17">
                  <c:v>2.5099999999999998</c:v>
                </c:pt>
                <c:pt idx="18">
                  <c:v>2.4900000000000002</c:v>
                </c:pt>
                <c:pt idx="19">
                  <c:v>2.4900000000000002</c:v>
                </c:pt>
                <c:pt idx="20">
                  <c:v>2.4500000000000002</c:v>
                </c:pt>
                <c:pt idx="21">
                  <c:v>2.48</c:v>
                </c:pt>
                <c:pt idx="22">
                  <c:v>2.48</c:v>
                </c:pt>
                <c:pt idx="23">
                  <c:v>2.4900000000000002</c:v>
                </c:pt>
                <c:pt idx="24">
                  <c:v>2.42</c:v>
                </c:pt>
                <c:pt idx="25">
                  <c:v>2.4</c:v>
                </c:pt>
                <c:pt idx="26">
                  <c:v>2.34</c:v>
                </c:pt>
                <c:pt idx="27">
                  <c:v>2.4</c:v>
                </c:pt>
                <c:pt idx="28">
                  <c:v>2.41</c:v>
                </c:pt>
                <c:pt idx="29">
                  <c:v>2.4300000000000002</c:v>
                </c:pt>
                <c:pt idx="30">
                  <c:v>2.4700000000000002</c:v>
                </c:pt>
                <c:pt idx="31">
                  <c:v>2.5099999999999998</c:v>
                </c:pt>
                <c:pt idx="32">
                  <c:v>2.4500000000000002</c:v>
                </c:pt>
                <c:pt idx="33">
                  <c:v>2.42</c:v>
                </c:pt>
                <c:pt idx="34" formatCode="General">
                  <c:v>#N/A</c:v>
                </c:pt>
                <c:pt idx="35">
                  <c:v>2.4300000000000002</c:v>
                </c:pt>
                <c:pt idx="36">
                  <c:v>2.42</c:v>
                </c:pt>
                <c:pt idx="37">
                  <c:v>2.38</c:v>
                </c:pt>
                <c:pt idx="38">
                  <c:v>2.31</c:v>
                </c:pt>
                <c:pt idx="39">
                  <c:v>2.36</c:v>
                </c:pt>
                <c:pt idx="40">
                  <c:v>2.36</c:v>
                </c:pt>
                <c:pt idx="41">
                  <c:v>2.46</c:v>
                </c:pt>
                <c:pt idx="42">
                  <c:v>2.4900000000000002</c:v>
                </c:pt>
                <c:pt idx="43">
                  <c:v>2.4900000000000002</c:v>
                </c:pt>
                <c:pt idx="44">
                  <c:v>2.4900000000000002</c:v>
                </c:pt>
                <c:pt idx="45">
                  <c:v>2.52</c:v>
                </c:pt>
                <c:pt idx="46">
                  <c:v>2.57</c:v>
                </c:pt>
                <c:pt idx="47">
                  <c:v>2.6</c:v>
                </c:pt>
                <c:pt idx="48">
                  <c:v>2.58</c:v>
                </c:pt>
                <c:pt idx="49">
                  <c:v>2.62</c:v>
                </c:pt>
                <c:pt idx="50">
                  <c:v>2.6</c:v>
                </c:pt>
                <c:pt idx="51">
                  <c:v>2.5099999999999998</c:v>
                </c:pt>
                <c:pt idx="52">
                  <c:v>2.5299999999999998</c:v>
                </c:pt>
                <c:pt idx="53">
                  <c:v>2.5</c:v>
                </c:pt>
                <c:pt idx="54">
                  <c:v>2.4700000000000002</c:v>
                </c:pt>
                <c:pt idx="55">
                  <c:v>2.4300000000000002</c:v>
                </c:pt>
                <c:pt idx="56">
                  <c:v>2.4</c:v>
                </c:pt>
                <c:pt idx="57">
                  <c:v>2.41</c:v>
                </c:pt>
                <c:pt idx="58">
                  <c:v>2.4</c:v>
                </c:pt>
                <c:pt idx="59">
                  <c:v>2.38</c:v>
                </c:pt>
                <c:pt idx="60">
                  <c:v>2.42</c:v>
                </c:pt>
                <c:pt idx="61">
                  <c:v>2.39</c:v>
                </c:pt>
                <c:pt idx="62">
                  <c:v>2.42</c:v>
                </c:pt>
                <c:pt idx="63">
                  <c:v>2.4</c:v>
                </c:pt>
                <c:pt idx="64">
                  <c:v>2.35</c:v>
                </c:pt>
                <c:pt idx="65">
                  <c:v>2.36</c:v>
                </c:pt>
                <c:pt idx="66">
                  <c:v>2.34</c:v>
                </c:pt>
                <c:pt idx="67">
                  <c:v>2.34</c:v>
                </c:pt>
                <c:pt idx="68">
                  <c:v>2.38</c:v>
                </c:pt>
                <c:pt idx="69">
                  <c:v>2.37</c:v>
                </c:pt>
                <c:pt idx="70">
                  <c:v>2.3199999999999998</c:v>
                </c:pt>
                <c:pt idx="71">
                  <c:v>2.2799999999999998</c:v>
                </c:pt>
                <c:pt idx="72">
                  <c:v>2.2400000000000002</c:v>
                </c:pt>
                <c:pt idx="73" formatCode="General">
                  <c:v>#N/A</c:v>
                </c:pt>
                <c:pt idx="74">
                  <c:v>2.2599999999999998</c:v>
                </c:pt>
                <c:pt idx="75">
                  <c:v>2.1800000000000002</c:v>
                </c:pt>
                <c:pt idx="76">
                  <c:v>2.21</c:v>
                </c:pt>
                <c:pt idx="77">
                  <c:v>2.2400000000000002</c:v>
                </c:pt>
                <c:pt idx="78">
                  <c:v>2.2400000000000002</c:v>
                </c:pt>
                <c:pt idx="79">
                  <c:v>2.2799999999999998</c:v>
                </c:pt>
                <c:pt idx="80">
                  <c:v>2.35</c:v>
                </c:pt>
                <c:pt idx="81">
                  <c:v>2.3199999999999998</c:v>
                </c:pt>
                <c:pt idx="82">
                  <c:v>2.2999999999999998</c:v>
                </c:pt>
                <c:pt idx="83">
                  <c:v>2.29</c:v>
                </c:pt>
                <c:pt idx="84">
                  <c:v>2.33</c:v>
                </c:pt>
                <c:pt idx="85">
                  <c:v>2.29</c:v>
                </c:pt>
                <c:pt idx="86">
                  <c:v>2.33</c:v>
                </c:pt>
                <c:pt idx="87">
                  <c:v>2.36</c:v>
                </c:pt>
                <c:pt idx="88">
                  <c:v>2.36</c:v>
                </c:pt>
                <c:pt idx="89">
                  <c:v>2.39</c:v>
                </c:pt>
                <c:pt idx="90">
                  <c:v>2.42</c:v>
                </c:pt>
                <c:pt idx="91">
                  <c:v>2.41</c:v>
                </c:pt>
                <c:pt idx="92">
                  <c:v>2.39</c:v>
                </c:pt>
                <c:pt idx="93">
                  <c:v>2.33</c:v>
                </c:pt>
                <c:pt idx="94">
                  <c:v>2.34</c:v>
                </c:pt>
                <c:pt idx="95">
                  <c:v>2.33</c:v>
                </c:pt>
                <c:pt idx="96">
                  <c:v>2.2200000000000002</c:v>
                </c:pt>
                <c:pt idx="97">
                  <c:v>2.23</c:v>
                </c:pt>
                <c:pt idx="98">
                  <c:v>2.23</c:v>
                </c:pt>
                <c:pt idx="99">
                  <c:v>2.25</c:v>
                </c:pt>
                <c:pt idx="100">
                  <c:v>2.29</c:v>
                </c:pt>
                <c:pt idx="101">
                  <c:v>2.2599999999999998</c:v>
                </c:pt>
                <c:pt idx="102">
                  <c:v>2.25</c:v>
                </c:pt>
                <c:pt idx="103">
                  <c:v>2.25</c:v>
                </c:pt>
                <c:pt idx="104" formatCode="General">
                  <c:v>#N/A</c:v>
                </c:pt>
                <c:pt idx="105">
                  <c:v>2.21</c:v>
                </c:pt>
                <c:pt idx="106">
                  <c:v>2.21</c:v>
                </c:pt>
                <c:pt idx="107">
                  <c:v>2.21</c:v>
                </c:pt>
                <c:pt idx="108">
                  <c:v>2.15</c:v>
                </c:pt>
                <c:pt idx="109">
                  <c:v>2.1800000000000002</c:v>
                </c:pt>
                <c:pt idx="110">
                  <c:v>2.14</c:v>
                </c:pt>
                <c:pt idx="111">
                  <c:v>2.1800000000000002</c:v>
                </c:pt>
                <c:pt idx="112">
                  <c:v>2.19</c:v>
                </c:pt>
                <c:pt idx="113">
                  <c:v>2.21</c:v>
                </c:pt>
                <c:pt idx="114">
                  <c:v>2.21</c:v>
                </c:pt>
                <c:pt idx="115">
                  <c:v>2.21</c:v>
                </c:pt>
                <c:pt idx="116">
                  <c:v>2.15</c:v>
                </c:pt>
                <c:pt idx="117">
                  <c:v>2.16</c:v>
                </c:pt>
                <c:pt idx="118">
                  <c:v>2.16</c:v>
                </c:pt>
                <c:pt idx="119">
                  <c:v>2.19</c:v>
                </c:pt>
                <c:pt idx="120">
                  <c:v>2.16</c:v>
                </c:pt>
                <c:pt idx="121">
                  <c:v>2.16</c:v>
                </c:pt>
                <c:pt idx="122">
                  <c:v>2.15</c:v>
                </c:pt>
                <c:pt idx="123">
                  <c:v>2.15</c:v>
                </c:pt>
                <c:pt idx="124">
                  <c:v>2.14</c:v>
                </c:pt>
                <c:pt idx="125">
                  <c:v>2.21</c:v>
                </c:pt>
                <c:pt idx="126">
                  <c:v>2.2200000000000002</c:v>
                </c:pt>
                <c:pt idx="127">
                  <c:v>2.27</c:v>
                </c:pt>
                <c:pt idx="128">
                  <c:v>2.31</c:v>
                </c:pt>
                <c:pt idx="129">
                  <c:v>2.35</c:v>
                </c:pt>
                <c:pt idx="130" formatCode="General">
                  <c:v>#N/A</c:v>
                </c:pt>
                <c:pt idx="131">
                  <c:v>2.33</c:v>
                </c:pt>
                <c:pt idx="132">
                  <c:v>2.37</c:v>
                </c:pt>
                <c:pt idx="133">
                  <c:v>2.39</c:v>
                </c:pt>
                <c:pt idx="134">
                  <c:v>2.38</c:v>
                </c:pt>
                <c:pt idx="135">
                  <c:v>2.37</c:v>
                </c:pt>
                <c:pt idx="136">
                  <c:v>2.33</c:v>
                </c:pt>
                <c:pt idx="137">
                  <c:v>2.35</c:v>
                </c:pt>
                <c:pt idx="138">
                  <c:v>2.33</c:v>
                </c:pt>
                <c:pt idx="139">
                  <c:v>2.31</c:v>
                </c:pt>
                <c:pt idx="140">
                  <c:v>2.27</c:v>
                </c:pt>
                <c:pt idx="141">
                  <c:v>2.27</c:v>
                </c:pt>
                <c:pt idx="142">
                  <c:v>2.27</c:v>
                </c:pt>
                <c:pt idx="143">
                  <c:v>2.2400000000000002</c:v>
                </c:pt>
                <c:pt idx="144">
                  <c:v>2.2599999999999998</c:v>
                </c:pt>
                <c:pt idx="145">
                  <c:v>2.33</c:v>
                </c:pt>
                <c:pt idx="146">
                  <c:v>2.29</c:v>
                </c:pt>
                <c:pt idx="147">
                  <c:v>2.3199999999999998</c:v>
                </c:pt>
                <c:pt idx="148">
                  <c:v>2.2999999999999998</c:v>
                </c:pt>
                <c:pt idx="149">
                  <c:v>2.2999999999999998</c:v>
                </c:pt>
                <c:pt idx="150">
                  <c:v>2.2599999999999998</c:v>
                </c:pt>
                <c:pt idx="151">
                  <c:v>2.27</c:v>
                </c:pt>
                <c:pt idx="152">
                  <c:v>2.2400000000000002</c:v>
                </c:pt>
                <c:pt idx="153">
                  <c:v>2.27</c:v>
                </c:pt>
                <c:pt idx="154">
                  <c:v>2.2599999999999998</c:v>
                </c:pt>
                <c:pt idx="155">
                  <c:v>2.29</c:v>
                </c:pt>
                <c:pt idx="156">
                  <c:v>2.2400000000000002</c:v>
                </c:pt>
                <c:pt idx="157">
                  <c:v>2.2000000000000002</c:v>
                </c:pt>
                <c:pt idx="158">
                  <c:v>2.19</c:v>
                </c:pt>
                <c:pt idx="159">
                  <c:v>2.2200000000000002</c:v>
                </c:pt>
                <c:pt idx="160">
                  <c:v>2.27</c:v>
                </c:pt>
                <c:pt idx="161">
                  <c:v>2.23</c:v>
                </c:pt>
                <c:pt idx="162">
                  <c:v>2.19</c:v>
                </c:pt>
                <c:pt idx="163">
                  <c:v>2.19</c:v>
                </c:pt>
                <c:pt idx="164">
                  <c:v>2.1800000000000002</c:v>
                </c:pt>
                <c:pt idx="165">
                  <c:v>2.2200000000000002</c:v>
                </c:pt>
                <c:pt idx="166">
                  <c:v>2.17</c:v>
                </c:pt>
                <c:pt idx="167">
                  <c:v>2.19</c:v>
                </c:pt>
                <c:pt idx="168">
                  <c:v>2.17</c:v>
                </c:pt>
                <c:pt idx="169">
                  <c:v>2.16</c:v>
                </c:pt>
                <c:pt idx="170">
                  <c:v>2.13</c:v>
                </c:pt>
                <c:pt idx="171">
                  <c:v>2.15</c:v>
                </c:pt>
                <c:pt idx="172">
                  <c:v>2.12</c:v>
                </c:pt>
                <c:pt idx="173">
                  <c:v>2.16</c:v>
                </c:pt>
                <c:pt idx="174" formatCode="General">
                  <c:v>#N/A</c:v>
                </c:pt>
                <c:pt idx="175">
                  <c:v>2.0699999999999998</c:v>
                </c:pt>
                <c:pt idx="176">
                  <c:v>2.1</c:v>
                </c:pt>
                <c:pt idx="177">
                  <c:v>2.0499999999999998</c:v>
                </c:pt>
                <c:pt idx="178">
                  <c:v>2.06</c:v>
                </c:pt>
                <c:pt idx="179">
                  <c:v>2.14</c:v>
                </c:pt>
                <c:pt idx="180">
                  <c:v>2.17</c:v>
                </c:pt>
                <c:pt idx="181">
                  <c:v>2.2000000000000002</c:v>
                </c:pt>
                <c:pt idx="182">
                  <c:v>2.2000000000000002</c:v>
                </c:pt>
                <c:pt idx="183">
                  <c:v>2.2000000000000002</c:v>
                </c:pt>
                <c:pt idx="184">
                  <c:v>2.23</c:v>
                </c:pt>
                <c:pt idx="185">
                  <c:v>2.2400000000000002</c:v>
                </c:pt>
                <c:pt idx="186">
                  <c:v>2.2799999999999998</c:v>
                </c:pt>
                <c:pt idx="187">
                  <c:v>2.27</c:v>
                </c:pt>
                <c:pt idx="188">
                  <c:v>2.2599999999999998</c:v>
                </c:pt>
                <c:pt idx="189">
                  <c:v>2.2200000000000002</c:v>
                </c:pt>
                <c:pt idx="190">
                  <c:v>2.2400000000000002</c:v>
                </c:pt>
                <c:pt idx="191">
                  <c:v>2.31</c:v>
                </c:pt>
                <c:pt idx="192">
                  <c:v>2.31</c:v>
                </c:pt>
                <c:pt idx="193">
                  <c:v>2.33</c:v>
                </c:pt>
                <c:pt idx="194">
                  <c:v>2.34</c:v>
                </c:pt>
                <c:pt idx="195">
                  <c:v>2.33</c:v>
                </c:pt>
                <c:pt idx="196">
                  <c:v>2.33</c:v>
                </c:pt>
                <c:pt idx="197">
                  <c:v>2.35</c:v>
                </c:pt>
                <c:pt idx="198">
                  <c:v>2.37</c:v>
                </c:pt>
                <c:pt idx="199" formatCode="General">
                  <c:v>#N/A</c:v>
                </c:pt>
                <c:pt idx="200">
                  <c:v>2.35</c:v>
                </c:pt>
                <c:pt idx="201">
                  <c:v>2.35</c:v>
                </c:pt>
                <c:pt idx="202">
                  <c:v>2.33</c:v>
                </c:pt>
                <c:pt idx="203">
                  <c:v>2.2799999999999998</c:v>
                </c:pt>
                <c:pt idx="204">
                  <c:v>2.2999999999999998</c:v>
                </c:pt>
                <c:pt idx="205">
                  <c:v>2.2999999999999998</c:v>
                </c:pt>
                <c:pt idx="206">
                  <c:v>2.34</c:v>
                </c:pt>
                <c:pt idx="207">
                  <c:v>2.33</c:v>
                </c:pt>
                <c:pt idx="208">
                  <c:v>2.39</c:v>
                </c:pt>
                <c:pt idx="209">
                  <c:v>2.38</c:v>
                </c:pt>
                <c:pt idx="210">
                  <c:v>2.42</c:v>
                </c:pt>
                <c:pt idx="211">
                  <c:v>2.44</c:v>
                </c:pt>
                <c:pt idx="212">
                  <c:v>2.46</c:v>
                </c:pt>
                <c:pt idx="213">
                  <c:v>2.42</c:v>
                </c:pt>
                <c:pt idx="214">
                  <c:v>2.37</c:v>
                </c:pt>
                <c:pt idx="215">
                  <c:v>2.38</c:v>
                </c:pt>
                <c:pt idx="216">
                  <c:v>2.37</c:v>
                </c:pt>
                <c:pt idx="217">
                  <c:v>2.35</c:v>
                </c:pt>
                <c:pt idx="218">
                  <c:v>2.34</c:v>
                </c:pt>
                <c:pt idx="219">
                  <c:v>2.3199999999999998</c:v>
                </c:pt>
                <c:pt idx="220">
                  <c:v>2.3199999999999998</c:v>
                </c:pt>
                <c:pt idx="221">
                  <c:v>2.3199999999999998</c:v>
                </c:pt>
                <c:pt idx="222">
                  <c:v>2.33</c:v>
                </c:pt>
                <c:pt idx="223">
                  <c:v>2.4</c:v>
                </c:pt>
                <c:pt idx="224">
                  <c:v>2.4</c:v>
                </c:pt>
                <c:pt idx="225">
                  <c:v>2.38</c:v>
                </c:pt>
                <c:pt idx="226">
                  <c:v>2.33</c:v>
                </c:pt>
                <c:pt idx="227">
                  <c:v>2.37</c:v>
                </c:pt>
                <c:pt idx="228">
                  <c:v>2.35</c:v>
                </c:pt>
                <c:pt idx="229">
                  <c:v>2.37</c:v>
                </c:pt>
                <c:pt idx="230">
                  <c:v>2.36</c:v>
                </c:pt>
                <c:pt idx="231">
                  <c:v>2.3199999999999998</c:v>
                </c:pt>
                <c:pt idx="232" formatCode="General">
                  <c:v>#N/A</c:v>
                </c:pt>
                <c:pt idx="233">
                  <c:v>2.34</c:v>
                </c:pt>
                <c:pt idx="234">
                  <c:v>2.3199999999999998</c:v>
                </c:pt>
                <c:pt idx="235">
                  <c:v>2.34</c:v>
                </c:pt>
                <c:pt idx="236">
                  <c:v>2.37</c:v>
                </c:pt>
                <c:pt idx="237">
                  <c:v>2.42</c:v>
                </c:pt>
                <c:pt idx="238">
                  <c:v>2.37</c:v>
                </c:pt>
                <c:pt idx="239">
                  <c:v>2.37</c:v>
                </c:pt>
                <c:pt idx="240">
                  <c:v>2.36</c:v>
                </c:pt>
                <c:pt idx="241">
                  <c:v>2.33</c:v>
                </c:pt>
                <c:pt idx="242">
                  <c:v>2.37</c:v>
                </c:pt>
                <c:pt idx="243">
                  <c:v>2.38</c:v>
                </c:pt>
                <c:pt idx="244">
                  <c:v>2.39</c:v>
                </c:pt>
                <c:pt idx="245">
                  <c:v>2.4</c:v>
                </c:pt>
                <c:pt idx="246">
                  <c:v>2.36</c:v>
                </c:pt>
                <c:pt idx="247">
                  <c:v>2.35</c:v>
                </c:pt>
                <c:pt idx="248">
                  <c:v>2.35</c:v>
                </c:pt>
                <c:pt idx="249">
                  <c:v>2.39</c:v>
                </c:pt>
                <c:pt idx="250">
                  <c:v>2.46</c:v>
                </c:pt>
                <c:pt idx="251">
                  <c:v>2.4900000000000002</c:v>
                </c:pt>
                <c:pt idx="252">
                  <c:v>2.48</c:v>
                </c:pt>
                <c:pt idx="253">
                  <c:v>2.48</c:v>
                </c:pt>
                <c:pt idx="254" formatCode="General">
                  <c:v>#N/A</c:v>
                </c:pt>
                <c:pt idx="255">
                  <c:v>2.4700000000000002</c:v>
                </c:pt>
                <c:pt idx="256">
                  <c:v>2.42</c:v>
                </c:pt>
                <c:pt idx="257">
                  <c:v>2.4300000000000002</c:v>
                </c:pt>
                <c:pt idx="258">
                  <c:v>2.4</c:v>
                </c:pt>
                <c:pt idx="259" formatCode="General">
                  <c:v>#N/A</c:v>
                </c:pt>
                <c:pt idx="260">
                  <c:v>2.46</c:v>
                </c:pt>
                <c:pt idx="261">
                  <c:v>2.44</c:v>
                </c:pt>
                <c:pt idx="262">
                  <c:v>2.46</c:v>
                </c:pt>
                <c:pt idx="263">
                  <c:v>2.4700000000000002</c:v>
                </c:pt>
                <c:pt idx="264">
                  <c:v>2.4900000000000002</c:v>
                </c:pt>
                <c:pt idx="265">
                  <c:v>2.5499999999999998</c:v>
                </c:pt>
                <c:pt idx="266">
                  <c:v>2.5499999999999998</c:v>
                </c:pt>
                <c:pt idx="267">
                  <c:v>2.54</c:v>
                </c:pt>
                <c:pt idx="268">
                  <c:v>2.5499999999999998</c:v>
                </c:pt>
                <c:pt idx="269" formatCode="General">
                  <c:v>#N/A</c:v>
                </c:pt>
                <c:pt idx="270">
                  <c:v>2.54</c:v>
                </c:pt>
                <c:pt idx="271">
                  <c:v>2.57</c:v>
                </c:pt>
                <c:pt idx="272">
                  <c:v>2.62</c:v>
                </c:pt>
                <c:pt idx="273">
                  <c:v>2.64</c:v>
                </c:pt>
                <c:pt idx="274">
                  <c:v>2.66</c:v>
                </c:pt>
                <c:pt idx="275">
                  <c:v>2.63</c:v>
                </c:pt>
                <c:pt idx="276">
                  <c:v>2.65</c:v>
                </c:pt>
                <c:pt idx="277">
                  <c:v>2.63</c:v>
                </c:pt>
                <c:pt idx="278">
                  <c:v>2.66</c:v>
                </c:pt>
                <c:pt idx="279">
                  <c:v>2.7</c:v>
                </c:pt>
                <c:pt idx="280">
                  <c:v>2.73</c:v>
                </c:pt>
                <c:pt idx="281">
                  <c:v>2.72</c:v>
                </c:pt>
                <c:pt idx="282">
                  <c:v>2.78</c:v>
                </c:pt>
                <c:pt idx="283">
                  <c:v>2.84</c:v>
                </c:pt>
                <c:pt idx="284">
                  <c:v>2.77</c:v>
                </c:pt>
                <c:pt idx="285">
                  <c:v>2.79</c:v>
                </c:pt>
                <c:pt idx="286">
                  <c:v>2.84</c:v>
                </c:pt>
                <c:pt idx="287">
                  <c:v>2.85</c:v>
                </c:pt>
                <c:pt idx="288">
                  <c:v>2.83</c:v>
                </c:pt>
                <c:pt idx="289">
                  <c:v>2.86</c:v>
                </c:pt>
                <c:pt idx="290">
                  <c:v>2.83</c:v>
                </c:pt>
                <c:pt idx="291">
                  <c:v>2.91</c:v>
                </c:pt>
                <c:pt idx="292">
                  <c:v>2.9</c:v>
                </c:pt>
                <c:pt idx="293">
                  <c:v>2.87</c:v>
                </c:pt>
                <c:pt idx="294" formatCode="General">
                  <c:v>#N/A</c:v>
                </c:pt>
                <c:pt idx="295">
                  <c:v>2.88</c:v>
                </c:pt>
                <c:pt idx="296">
                  <c:v>2.94</c:v>
                </c:pt>
                <c:pt idx="297">
                  <c:v>2.92</c:v>
                </c:pt>
                <c:pt idx="298">
                  <c:v>2.88</c:v>
                </c:pt>
                <c:pt idx="299">
                  <c:v>2.86</c:v>
                </c:pt>
                <c:pt idx="300">
                  <c:v>2.9</c:v>
                </c:pt>
                <c:pt idx="301">
                  <c:v>2.87</c:v>
                </c:pt>
                <c:pt idx="302">
                  <c:v>2.81</c:v>
                </c:pt>
                <c:pt idx="303">
                  <c:v>2.86</c:v>
                </c:pt>
                <c:pt idx="304">
                  <c:v>2.88</c:v>
                </c:pt>
                <c:pt idx="305">
                  <c:v>2.88</c:v>
                </c:pt>
                <c:pt idx="306">
                  <c:v>2.89</c:v>
                </c:pt>
                <c:pt idx="307">
                  <c:v>2.86</c:v>
                </c:pt>
                <c:pt idx="308">
                  <c:v>2.9</c:v>
                </c:pt>
                <c:pt idx="309">
                  <c:v>2.87</c:v>
                </c:pt>
                <c:pt idx="310">
                  <c:v>2.84</c:v>
                </c:pt>
                <c:pt idx="311">
                  <c:v>2.81</c:v>
                </c:pt>
                <c:pt idx="312">
                  <c:v>2.82</c:v>
                </c:pt>
                <c:pt idx="313">
                  <c:v>2.85</c:v>
                </c:pt>
                <c:pt idx="314">
                  <c:v>2.85</c:v>
                </c:pt>
                <c:pt idx="315">
                  <c:v>2.89</c:v>
                </c:pt>
                <c:pt idx="316">
                  <c:v>2.89</c:v>
                </c:pt>
                <c:pt idx="317">
                  <c:v>2.83</c:v>
                </c:pt>
                <c:pt idx="318">
                  <c:v>2.82</c:v>
                </c:pt>
                <c:pt idx="319">
                  <c:v>2.85</c:v>
                </c:pt>
                <c:pt idx="320">
                  <c:v>2.78</c:v>
                </c:pt>
                <c:pt idx="321">
                  <c:v>2.77</c:v>
                </c:pt>
                <c:pt idx="322">
                  <c:v>2.74</c:v>
                </c:pt>
                <c:pt idx="323" formatCode="General">
                  <c:v>#N/A</c:v>
                </c:pt>
                <c:pt idx="324">
                  <c:v>2.73</c:v>
                </c:pt>
                <c:pt idx="325">
                  <c:v>2.79</c:v>
                </c:pt>
                <c:pt idx="326">
                  <c:v>2.79</c:v>
                </c:pt>
                <c:pt idx="327">
                  <c:v>2.83</c:v>
                </c:pt>
                <c:pt idx="328">
                  <c:v>2.77</c:v>
                </c:pt>
                <c:pt idx="329">
                  <c:v>2.78</c:v>
                </c:pt>
                <c:pt idx="330">
                  <c:v>2.8</c:v>
                </c:pt>
                <c:pt idx="331">
                  <c:v>2.79</c:v>
                </c:pt>
                <c:pt idx="332">
                  <c:v>2.83</c:v>
                </c:pt>
                <c:pt idx="333">
                  <c:v>2.82</c:v>
                </c:pt>
                <c:pt idx="334">
                  <c:v>2.83</c:v>
                </c:pt>
                <c:pt idx="335">
                  <c:v>2.82</c:v>
                </c:pt>
                <c:pt idx="336">
                  <c:v>2.87</c:v>
                </c:pt>
                <c:pt idx="337">
                  <c:v>2.92</c:v>
                </c:pt>
                <c:pt idx="338">
                  <c:v>2.96</c:v>
                </c:pt>
                <c:pt idx="339">
                  <c:v>2.98</c:v>
                </c:pt>
                <c:pt idx="340">
                  <c:v>3</c:v>
                </c:pt>
                <c:pt idx="341">
                  <c:v>3.03</c:v>
                </c:pt>
                <c:pt idx="342">
                  <c:v>3</c:v>
                </c:pt>
                <c:pt idx="343">
                  <c:v>2.96</c:v>
                </c:pt>
                <c:pt idx="344">
                  <c:v>2.95</c:v>
                </c:pt>
                <c:pt idx="345">
                  <c:v>2.97</c:v>
                </c:pt>
                <c:pt idx="346">
                  <c:v>2.97</c:v>
                </c:pt>
                <c:pt idx="347">
                  <c:v>2.94</c:v>
                </c:pt>
                <c:pt idx="348">
                  <c:v>2.95</c:v>
                </c:pt>
                <c:pt idx="349">
                  <c:v>2.95</c:v>
                </c:pt>
                <c:pt idx="350">
                  <c:v>2.97</c:v>
                </c:pt>
                <c:pt idx="351">
                  <c:v>3</c:v>
                </c:pt>
                <c:pt idx="352">
                  <c:v>2.97</c:v>
                </c:pt>
                <c:pt idx="353">
                  <c:v>2.97</c:v>
                </c:pt>
                <c:pt idx="354">
                  <c:v>3</c:v>
                </c:pt>
                <c:pt idx="355">
                  <c:v>3.08</c:v>
                </c:pt>
                <c:pt idx="356">
                  <c:v>3.09</c:v>
                </c:pt>
                <c:pt idx="357">
                  <c:v>3.11</c:v>
                </c:pt>
                <c:pt idx="358">
                  <c:v>3.06</c:v>
                </c:pt>
                <c:pt idx="359">
                  <c:v>3.06</c:v>
                </c:pt>
                <c:pt idx="360">
                  <c:v>3.06</c:v>
                </c:pt>
                <c:pt idx="361">
                  <c:v>3.01</c:v>
                </c:pt>
                <c:pt idx="362">
                  <c:v>2.98</c:v>
                </c:pt>
                <c:pt idx="363">
                  <c:v>2.93</c:v>
                </c:pt>
                <c:pt idx="364" formatCode="General">
                  <c:v>#N/A</c:v>
                </c:pt>
                <c:pt idx="365">
                  <c:v>2.77</c:v>
                </c:pt>
                <c:pt idx="366">
                  <c:v>2.84</c:v>
                </c:pt>
                <c:pt idx="367">
                  <c:v>2.83</c:v>
                </c:pt>
                <c:pt idx="368">
                  <c:v>2.89</c:v>
                </c:pt>
                <c:pt idx="369">
                  <c:v>2.94</c:v>
                </c:pt>
                <c:pt idx="370">
                  <c:v>2.92</c:v>
                </c:pt>
                <c:pt idx="371">
                  <c:v>2.97</c:v>
                </c:pt>
                <c:pt idx="372">
                  <c:v>2.93</c:v>
                </c:pt>
                <c:pt idx="373">
                  <c:v>2.93</c:v>
                </c:pt>
                <c:pt idx="374">
                  <c:v>2.96</c:v>
                </c:pt>
                <c:pt idx="375">
                  <c:v>2.96</c:v>
                </c:pt>
                <c:pt idx="376">
                  <c:v>2.98</c:v>
                </c:pt>
                <c:pt idx="377">
                  <c:v>2.94</c:v>
                </c:pt>
                <c:pt idx="378">
                  <c:v>2.93</c:v>
                </c:pt>
                <c:pt idx="379">
                  <c:v>2.92</c:v>
                </c:pt>
                <c:pt idx="380">
                  <c:v>2.89</c:v>
                </c:pt>
                <c:pt idx="381">
                  <c:v>2.93</c:v>
                </c:pt>
                <c:pt idx="382">
                  <c:v>2.9</c:v>
                </c:pt>
                <c:pt idx="383">
                  <c:v>2.9</c:v>
                </c:pt>
                <c:pt idx="384">
                  <c:v>2.87</c:v>
                </c:pt>
                <c:pt idx="385">
                  <c:v>2.88</c:v>
                </c:pt>
                <c:pt idx="386">
                  <c:v>2.83</c:v>
                </c:pt>
                <c:pt idx="387">
                  <c:v>2.84</c:v>
                </c:pt>
                <c:pt idx="388">
                  <c:v>2.85</c:v>
                </c:pt>
                <c:pt idx="389">
                  <c:v>2.87</c:v>
                </c:pt>
                <c:pt idx="390">
                  <c:v>2.83</c:v>
                </c:pt>
                <c:pt idx="391" formatCode="General">
                  <c:v>#N/A</c:v>
                </c:pt>
                <c:pt idx="392">
                  <c:v>2.84</c:v>
                </c:pt>
                <c:pt idx="393">
                  <c:v>2.82</c:v>
                </c:pt>
                <c:pt idx="394">
                  <c:v>2.86</c:v>
                </c:pt>
                <c:pt idx="395">
                  <c:v>2.87</c:v>
                </c:pt>
                <c:pt idx="396">
                  <c:v>2.85</c:v>
                </c:pt>
                <c:pt idx="397">
                  <c:v>2.85</c:v>
                </c:pt>
                <c:pt idx="398">
                  <c:v>2.83</c:v>
                </c:pt>
                <c:pt idx="399">
                  <c:v>2.85</c:v>
                </c:pt>
                <c:pt idx="400">
                  <c:v>2.86</c:v>
                </c:pt>
                <c:pt idx="401">
                  <c:v>2.88</c:v>
                </c:pt>
                <c:pt idx="402">
                  <c:v>2.84</c:v>
                </c:pt>
                <c:pt idx="403">
                  <c:v>2.89</c:v>
                </c:pt>
                <c:pt idx="404">
                  <c:v>2.96</c:v>
                </c:pt>
                <c:pt idx="405">
                  <c:v>2.95</c:v>
                </c:pt>
                <c:pt idx="406">
                  <c:v>2.94</c:v>
                </c:pt>
                <c:pt idx="407">
                  <c:v>2.98</c:v>
                </c:pt>
                <c:pt idx="408">
                  <c:v>2.96</c:v>
                </c:pt>
                <c:pt idx="409">
                  <c:v>2.98</c:v>
                </c:pt>
                <c:pt idx="410">
                  <c:v>2.96</c:v>
                </c:pt>
                <c:pt idx="411">
                  <c:v>3</c:v>
                </c:pt>
                <c:pt idx="412">
                  <c:v>2.98</c:v>
                </c:pt>
                <c:pt idx="413">
                  <c:v>2.95</c:v>
                </c:pt>
                <c:pt idx="414">
                  <c:v>2.94</c:v>
                </c:pt>
                <c:pt idx="415">
                  <c:v>2.98</c:v>
                </c:pt>
                <c:pt idx="416">
                  <c:v>2.96</c:v>
                </c:pt>
                <c:pt idx="417">
                  <c:v>2.93</c:v>
                </c:pt>
                <c:pt idx="418">
                  <c:v>2.87</c:v>
                </c:pt>
                <c:pt idx="419">
                  <c:v>2.88</c:v>
                </c:pt>
                <c:pt idx="420">
                  <c:v>2.89</c:v>
                </c:pt>
                <c:pt idx="421">
                  <c:v>2.86</c:v>
                </c:pt>
                <c:pt idx="422">
                  <c:v>2.87</c:v>
                </c:pt>
                <c:pt idx="423">
                  <c:v>2.87</c:v>
                </c:pt>
                <c:pt idx="424">
                  <c:v>2.82</c:v>
                </c:pt>
                <c:pt idx="425">
                  <c:v>2.85</c:v>
                </c:pt>
                <c:pt idx="426">
                  <c:v>2.82</c:v>
                </c:pt>
                <c:pt idx="427">
                  <c:v>2.82</c:v>
                </c:pt>
                <c:pt idx="428">
                  <c:v>2.82</c:v>
                </c:pt>
                <c:pt idx="429">
                  <c:v>2.85</c:v>
                </c:pt>
                <c:pt idx="430">
                  <c:v>2.88</c:v>
                </c:pt>
                <c:pt idx="431">
                  <c:v>2.89</c:v>
                </c:pt>
                <c:pt idx="432">
                  <c:v>2.86</c:v>
                </c:pt>
                <c:pt idx="433">
                  <c:v>2.86</c:v>
                </c:pt>
                <c:pt idx="434" formatCode="General">
                  <c:v>#N/A</c:v>
                </c:pt>
                <c:pt idx="435">
                  <c:v>2.9</c:v>
                </c:pt>
                <c:pt idx="436">
                  <c:v>2.9</c:v>
                </c:pt>
                <c:pt idx="437">
                  <c:v>2.88</c:v>
                </c:pt>
                <c:pt idx="438">
                  <c:v>2.94</c:v>
                </c:pt>
                <c:pt idx="439">
                  <c:v>2.94</c:v>
                </c:pt>
                <c:pt idx="440">
                  <c:v>2.98</c:v>
                </c:pt>
                <c:pt idx="441">
                  <c:v>2.97</c:v>
                </c:pt>
                <c:pt idx="442">
                  <c:v>2.97</c:v>
                </c:pt>
                <c:pt idx="443">
                  <c:v>2.99</c:v>
                </c:pt>
                <c:pt idx="444">
                  <c:v>2.99</c:v>
                </c:pt>
                <c:pt idx="445">
                  <c:v>3.05</c:v>
                </c:pt>
                <c:pt idx="446">
                  <c:v>3.08</c:v>
                </c:pt>
                <c:pt idx="447">
                  <c:v>3.07</c:v>
                </c:pt>
                <c:pt idx="448">
                  <c:v>3.07</c:v>
                </c:pt>
                <c:pt idx="449">
                  <c:v>3.08</c:v>
                </c:pt>
                <c:pt idx="450">
                  <c:v>3.1</c:v>
                </c:pt>
                <c:pt idx="451">
                  <c:v>3.06</c:v>
                </c:pt>
                <c:pt idx="452">
                  <c:v>3.06</c:v>
                </c:pt>
                <c:pt idx="453">
                  <c:v>3.05</c:v>
                </c:pt>
                <c:pt idx="454">
                  <c:v>3.09</c:v>
                </c:pt>
                <c:pt idx="455">
                  <c:v>3.05</c:v>
                </c:pt>
                <c:pt idx="456">
                  <c:v>3.15</c:v>
                </c:pt>
                <c:pt idx="457">
                  <c:v>3.19</c:v>
                </c:pt>
                <c:pt idx="458">
                  <c:v>3.23</c:v>
                </c:pt>
                <c:pt idx="459" formatCode="General">
                  <c:v>#N/A</c:v>
                </c:pt>
                <c:pt idx="460">
                  <c:v>3.21</c:v>
                </c:pt>
                <c:pt idx="461">
                  <c:v>3.22</c:v>
                </c:pt>
                <c:pt idx="462">
                  <c:v>3.14</c:v>
                </c:pt>
                <c:pt idx="463">
                  <c:v>3.15</c:v>
                </c:pt>
                <c:pt idx="464">
                  <c:v>3.16</c:v>
                </c:pt>
                <c:pt idx="465">
                  <c:v>3.16</c:v>
                </c:pt>
                <c:pt idx="466">
                  <c:v>3.19</c:v>
                </c:pt>
                <c:pt idx="467">
                  <c:v>3.17</c:v>
                </c:pt>
                <c:pt idx="468">
                  <c:v>3.2</c:v>
                </c:pt>
                <c:pt idx="469">
                  <c:v>3.2</c:v>
                </c:pt>
                <c:pt idx="470">
                  <c:v>3.17</c:v>
                </c:pt>
                <c:pt idx="471">
                  <c:v>3.1</c:v>
                </c:pt>
                <c:pt idx="472">
                  <c:v>3.14</c:v>
                </c:pt>
                <c:pt idx="473">
                  <c:v>3.08</c:v>
                </c:pt>
                <c:pt idx="474">
                  <c:v>3.08</c:v>
                </c:pt>
                <c:pt idx="475">
                  <c:v>3.12</c:v>
                </c:pt>
                <c:pt idx="476">
                  <c:v>3.15</c:v>
                </c:pt>
                <c:pt idx="477">
                  <c:v>3.14</c:v>
                </c:pt>
                <c:pt idx="478">
                  <c:v>3.22</c:v>
                </c:pt>
                <c:pt idx="479">
                  <c:v>3.2</c:v>
                </c:pt>
                <c:pt idx="480">
                  <c:v>3.22</c:v>
                </c:pt>
                <c:pt idx="481">
                  <c:v>3.22</c:v>
                </c:pt>
                <c:pt idx="482">
                  <c:v>3.24</c:v>
                </c:pt>
                <c:pt idx="483">
                  <c:v>3.19</c:v>
                </c:pt>
                <c:pt idx="484" formatCode="General">
                  <c:v>#N/A</c:v>
                </c:pt>
                <c:pt idx="485">
                  <c:v>3.14</c:v>
                </c:pt>
                <c:pt idx="486">
                  <c:v>3.12</c:v>
                </c:pt>
                <c:pt idx="487">
                  <c:v>3.11</c:v>
                </c:pt>
                <c:pt idx="488">
                  <c:v>3.08</c:v>
                </c:pt>
                <c:pt idx="489">
                  <c:v>3.06</c:v>
                </c:pt>
                <c:pt idx="490">
                  <c:v>3.06</c:v>
                </c:pt>
                <c:pt idx="491">
                  <c:v>3.06</c:v>
                </c:pt>
                <c:pt idx="492" formatCode="General">
                  <c:v>#N/A</c:v>
                </c:pt>
                <c:pt idx="493">
                  <c:v>3.05</c:v>
                </c:pt>
                <c:pt idx="494">
                  <c:v>3.07</c:v>
                </c:pt>
                <c:pt idx="495">
                  <c:v>3.06</c:v>
                </c:pt>
                <c:pt idx="496">
                  <c:v>3.06</c:v>
                </c:pt>
                <c:pt idx="497">
                  <c:v>3.03</c:v>
                </c:pt>
                <c:pt idx="498">
                  <c:v>3.01</c:v>
                </c:pt>
                <c:pt idx="499">
                  <c:v>2.98</c:v>
                </c:pt>
                <c:pt idx="500">
                  <c:v>2.91</c:v>
                </c:pt>
                <c:pt idx="501" formatCode="General">
                  <c:v>#N/A</c:v>
                </c:pt>
                <c:pt idx="502">
                  <c:v>2.87</c:v>
                </c:pt>
                <c:pt idx="503">
                  <c:v>2.85</c:v>
                </c:pt>
                <c:pt idx="504">
                  <c:v>2.85</c:v>
                </c:pt>
                <c:pt idx="505">
                  <c:v>2.89</c:v>
                </c:pt>
                <c:pt idx="506">
                  <c:v>2.91</c:v>
                </c:pt>
                <c:pt idx="507">
                  <c:v>2.91</c:v>
                </c:pt>
                <c:pt idx="508">
                  <c:v>2.89</c:v>
                </c:pt>
                <c:pt idx="509">
                  <c:v>2.86</c:v>
                </c:pt>
                <c:pt idx="510">
                  <c:v>2.82</c:v>
                </c:pt>
                <c:pt idx="511">
                  <c:v>2.77</c:v>
                </c:pt>
                <c:pt idx="512">
                  <c:v>2.79</c:v>
                </c:pt>
                <c:pt idx="513">
                  <c:v>2.79</c:v>
                </c:pt>
                <c:pt idx="514">
                  <c:v>2.74</c:v>
                </c:pt>
                <c:pt idx="515" formatCode="General">
                  <c:v>#N/A</c:v>
                </c:pt>
                <c:pt idx="516">
                  <c:v>2.81</c:v>
                </c:pt>
                <c:pt idx="517">
                  <c:v>2.77</c:v>
                </c:pt>
                <c:pt idx="518">
                  <c:v>2.72</c:v>
                </c:pt>
                <c:pt idx="519">
                  <c:v>2.69</c:v>
                </c:pt>
                <c:pt idx="520" formatCode="General">
                  <c:v>#N/A</c:v>
                </c:pt>
                <c:pt idx="521">
                  <c:v>2.66</c:v>
                </c:pt>
                <c:pt idx="522">
                  <c:v>2.56</c:v>
                </c:pt>
                <c:pt idx="523">
                  <c:v>2.67</c:v>
                </c:pt>
                <c:pt idx="524">
                  <c:v>2.7</c:v>
                </c:pt>
                <c:pt idx="525">
                  <c:v>2.73</c:v>
                </c:pt>
                <c:pt idx="526">
                  <c:v>2.74</c:v>
                </c:pt>
                <c:pt idx="527">
                  <c:v>2.74</c:v>
                </c:pt>
                <c:pt idx="528">
                  <c:v>2.71</c:v>
                </c:pt>
                <c:pt idx="529">
                  <c:v>2.71</c:v>
                </c:pt>
                <c:pt idx="530">
                  <c:v>2.72</c:v>
                </c:pt>
                <c:pt idx="531">
                  <c:v>2.73</c:v>
                </c:pt>
                <c:pt idx="532">
                  <c:v>2.75</c:v>
                </c:pt>
                <c:pt idx="533">
                  <c:v>2.79</c:v>
                </c:pt>
                <c:pt idx="534" formatCode="General">
                  <c:v>#N/A</c:v>
                </c:pt>
                <c:pt idx="535">
                  <c:v>2.74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6D-42A0-B09C-87965475E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5620832"/>
        <c:axId val="615621160"/>
      </c:lineChart>
      <c:dateAx>
        <c:axId val="615620832"/>
        <c:scaling>
          <c:orientation val="minMax"/>
        </c:scaling>
        <c:delete val="0"/>
        <c:axPos val="b"/>
        <c:numFmt formatCode="mm\-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621160"/>
        <c:crosses val="autoZero"/>
        <c:auto val="1"/>
        <c:lblOffset val="100"/>
        <c:baseTimeUnit val="days"/>
        <c:majorUnit val="3"/>
        <c:majorTimeUnit val="months"/>
      </c:dateAx>
      <c:valAx>
        <c:axId val="615621160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620832"/>
        <c:crosses val="autoZero"/>
        <c:crossBetween val="between"/>
        <c:majorUnit val="0.4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90000"/>
                  <a:lumOff val="1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0">
                <a:solidFill>
                  <a:schemeClr val="tx1">
                    <a:lumMod val="90000"/>
                    <a:lumOff val="10000"/>
                  </a:schemeClr>
                </a:solidFill>
              </a:rPr>
              <a:t>Consumer Confidence Index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90000"/>
                  <a:lumOff val="1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Sheet1!$D$4:$D$27</c:f>
              <c:numCache>
                <c:formatCode>d\-mmm</c:formatCode>
                <c:ptCount val="24"/>
                <c:pt idx="0">
                  <c:v>43452</c:v>
                </c:pt>
                <c:pt idx="1">
                  <c:v>43422</c:v>
                </c:pt>
                <c:pt idx="2">
                  <c:v>43391</c:v>
                </c:pt>
                <c:pt idx="3">
                  <c:v>43361</c:v>
                </c:pt>
                <c:pt idx="4">
                  <c:v>43330</c:v>
                </c:pt>
                <c:pt idx="5">
                  <c:v>43299</c:v>
                </c:pt>
                <c:pt idx="6">
                  <c:v>43269</c:v>
                </c:pt>
                <c:pt idx="7">
                  <c:v>43238</c:v>
                </c:pt>
                <c:pt idx="8">
                  <c:v>43208</c:v>
                </c:pt>
                <c:pt idx="9">
                  <c:v>43177</c:v>
                </c:pt>
                <c:pt idx="10">
                  <c:v>43149</c:v>
                </c:pt>
                <c:pt idx="11">
                  <c:v>43118</c:v>
                </c:pt>
                <c:pt idx="12">
                  <c:v>43086</c:v>
                </c:pt>
                <c:pt idx="13">
                  <c:v>43056</c:v>
                </c:pt>
                <c:pt idx="14">
                  <c:v>43025</c:v>
                </c:pt>
                <c:pt idx="15">
                  <c:v>42995</c:v>
                </c:pt>
                <c:pt idx="16">
                  <c:v>42964</c:v>
                </c:pt>
                <c:pt idx="17">
                  <c:v>42933</c:v>
                </c:pt>
                <c:pt idx="18">
                  <c:v>42903</c:v>
                </c:pt>
                <c:pt idx="19">
                  <c:v>42872</c:v>
                </c:pt>
                <c:pt idx="20">
                  <c:v>42842</c:v>
                </c:pt>
                <c:pt idx="21">
                  <c:v>42811</c:v>
                </c:pt>
                <c:pt idx="22">
                  <c:v>42783</c:v>
                </c:pt>
                <c:pt idx="23">
                  <c:v>42752</c:v>
                </c:pt>
              </c:numCache>
            </c:numRef>
          </c:cat>
          <c:val>
            <c:numRef>
              <c:f>Sheet1!$E$4:$E$27</c:f>
              <c:numCache>
                <c:formatCode>General</c:formatCode>
                <c:ptCount val="24"/>
                <c:pt idx="0">
                  <c:v>128.1</c:v>
                </c:pt>
                <c:pt idx="1">
                  <c:v>135.69999999999999</c:v>
                </c:pt>
                <c:pt idx="2">
                  <c:v>137.9</c:v>
                </c:pt>
                <c:pt idx="3">
                  <c:v>138.4</c:v>
                </c:pt>
                <c:pt idx="4">
                  <c:v>133.4</c:v>
                </c:pt>
                <c:pt idx="5">
                  <c:v>127.4</c:v>
                </c:pt>
                <c:pt idx="6">
                  <c:v>126.4</c:v>
                </c:pt>
                <c:pt idx="7">
                  <c:v>128</c:v>
                </c:pt>
                <c:pt idx="8">
                  <c:v>128.69999999999999</c:v>
                </c:pt>
                <c:pt idx="9">
                  <c:v>127.7</c:v>
                </c:pt>
                <c:pt idx="10">
                  <c:v>130.80000000000001</c:v>
                </c:pt>
                <c:pt idx="11">
                  <c:v>125.4</c:v>
                </c:pt>
                <c:pt idx="12">
                  <c:v>122.1</c:v>
                </c:pt>
                <c:pt idx="13">
                  <c:v>129.5</c:v>
                </c:pt>
                <c:pt idx="14">
                  <c:v>125.9</c:v>
                </c:pt>
                <c:pt idx="15">
                  <c:v>119.8</c:v>
                </c:pt>
                <c:pt idx="16">
                  <c:v>122.9</c:v>
                </c:pt>
                <c:pt idx="17">
                  <c:v>121.1</c:v>
                </c:pt>
                <c:pt idx="18">
                  <c:v>118.9</c:v>
                </c:pt>
                <c:pt idx="19">
                  <c:v>117.9</c:v>
                </c:pt>
                <c:pt idx="20">
                  <c:v>120.3</c:v>
                </c:pt>
                <c:pt idx="21">
                  <c:v>125.6</c:v>
                </c:pt>
                <c:pt idx="22">
                  <c:v>114.8</c:v>
                </c:pt>
                <c:pt idx="23">
                  <c:v>111.8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15-4FE5-B977-94D6E95F9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6513744"/>
        <c:axId val="426513088"/>
      </c:lineChart>
      <c:dateAx>
        <c:axId val="426513744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13088"/>
        <c:crosses val="autoZero"/>
        <c:auto val="1"/>
        <c:lblOffset val="100"/>
        <c:baseTimeUnit val="months"/>
        <c:majorUnit val="2"/>
        <c:majorTimeUnit val="months"/>
      </c:dateAx>
      <c:valAx>
        <c:axId val="426513088"/>
        <c:scaling>
          <c:orientation val="minMax"/>
          <c:min val="1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1374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tx1"/>
                </a:solidFill>
              </a:rPr>
              <a:t>Atlantic City Casino Revenue 2018 (in millions)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Sheet1!$C$6:$C$15</c:f>
              <c:strCache>
                <c:ptCount val="10"/>
                <c:pt idx="0">
                  <c:v>Golden Nugget</c:v>
                </c:pt>
                <c:pt idx="1">
                  <c:v>Borgata</c:v>
                </c:pt>
                <c:pt idx="2">
                  <c:v>Tropicana</c:v>
                </c:pt>
                <c:pt idx="3">
                  <c:v>Resorts</c:v>
                </c:pt>
                <c:pt idx="4">
                  <c:v>Harrahs</c:v>
                </c:pt>
                <c:pt idx="5">
                  <c:v>Bally's</c:v>
                </c:pt>
                <c:pt idx="6">
                  <c:v>Caesars</c:v>
                </c:pt>
                <c:pt idx="7">
                  <c:v>Hard Rock</c:v>
                </c:pt>
                <c:pt idx="8">
                  <c:v>Ocean Resort</c:v>
                </c:pt>
                <c:pt idx="9">
                  <c:v>Internet Gambling</c:v>
                </c:pt>
              </c:strCache>
            </c:strRef>
          </c:cat>
          <c:val>
            <c:numRef>
              <c:f>Sheet1!$D$6:$D$15</c:f>
              <c:numCache>
                <c:formatCode>General</c:formatCode>
                <c:ptCount val="10"/>
                <c:pt idx="0">
                  <c:v>327.8</c:v>
                </c:pt>
                <c:pt idx="1">
                  <c:v>771.1</c:v>
                </c:pt>
                <c:pt idx="2">
                  <c:v>381</c:v>
                </c:pt>
                <c:pt idx="3">
                  <c:v>184.2</c:v>
                </c:pt>
                <c:pt idx="4">
                  <c:v>333</c:v>
                </c:pt>
                <c:pt idx="5">
                  <c:v>192</c:v>
                </c:pt>
                <c:pt idx="6">
                  <c:v>281.3</c:v>
                </c:pt>
                <c:pt idx="7">
                  <c:v>166.7</c:v>
                </c:pt>
                <c:pt idx="8">
                  <c:v>101.1</c:v>
                </c:pt>
                <c:pt idx="9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2-4089-ACA0-46DF05341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6084936"/>
        <c:axId val="276088544"/>
        <c:axId val="0"/>
      </c:bar3DChart>
      <c:catAx>
        <c:axId val="27608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88544"/>
        <c:crosses val="autoZero"/>
        <c:auto val="1"/>
        <c:lblAlgn val="ctr"/>
        <c:lblOffset val="100"/>
        <c:noMultiLvlLbl val="0"/>
      </c:catAx>
      <c:valAx>
        <c:axId val="27608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84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Atlantic City Total Precipitation 2018 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(inches)</a:t>
            </a:r>
            <a:endParaRPr lang="en-US" dirty="0">
              <a:solidFill>
                <a:schemeClr val="tx1"/>
              </a:solidFill>
              <a:latin typeface="+mn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Sheet1!$D$6:$D$17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Sheet1!$E$6:$E$17</c:f>
              <c:numCache>
                <c:formatCode>General</c:formatCode>
                <c:ptCount val="12"/>
                <c:pt idx="0">
                  <c:v>3.29</c:v>
                </c:pt>
                <c:pt idx="1">
                  <c:v>6.43</c:v>
                </c:pt>
                <c:pt idx="2">
                  <c:v>5.33</c:v>
                </c:pt>
                <c:pt idx="3">
                  <c:v>3.82</c:v>
                </c:pt>
                <c:pt idx="4">
                  <c:v>6.9700000000000015</c:v>
                </c:pt>
                <c:pt idx="5">
                  <c:v>2.38</c:v>
                </c:pt>
                <c:pt idx="6">
                  <c:v>5.7299999999999986</c:v>
                </c:pt>
                <c:pt idx="7">
                  <c:v>2.96</c:v>
                </c:pt>
                <c:pt idx="8">
                  <c:v>8.5399999999999991</c:v>
                </c:pt>
                <c:pt idx="9">
                  <c:v>5.8699999999999992</c:v>
                </c:pt>
                <c:pt idx="10">
                  <c:v>10.59</c:v>
                </c:pt>
                <c:pt idx="11">
                  <c:v>5.9899999999999993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3-4038-9655-9508FB9296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75685488"/>
        <c:axId val="475663184"/>
      </c:barChart>
      <c:catAx>
        <c:axId val="475685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663184"/>
        <c:crosses val="autoZero"/>
        <c:auto val="1"/>
        <c:lblAlgn val="ctr"/>
        <c:lblOffset val="100"/>
        <c:noMultiLvlLbl val="0"/>
      </c:catAx>
      <c:valAx>
        <c:axId val="475663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7568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213D1E8-6AB4-4077-B1B3-8A891A5CCFC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6EDCB0-44CB-4153-989D-27D47EAD1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71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075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51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447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0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5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9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3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1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771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8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82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830AB4E7-FB21-4B07-A78A-9083642772E2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D29D7F96-8B45-4D67-BC79-97CF11CA35E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99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crotrends.net/2015/fed-funds-rate-historical-chart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ing.com/economic-calendar/cb-consumer-confidence-48" TargetMode="Externa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77942" y="721706"/>
            <a:ext cx="2946399" cy="532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7151" y="721706"/>
            <a:ext cx="8750993" cy="5321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41" y="1323272"/>
            <a:ext cx="2210916" cy="1975100"/>
          </a:xfrm>
          <a:prstGeom prst="rect">
            <a:avLst/>
          </a:prstGeom>
        </p:spPr>
      </p:pic>
      <p:pic>
        <p:nvPicPr>
          <p:cNvPr id="2" name="Pictur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067" y="4133377"/>
            <a:ext cx="2643476" cy="84683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57151" y="2828358"/>
            <a:ext cx="810433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 </a:t>
            </a:r>
            <a: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Economic</a:t>
            </a:r>
            <a:r>
              <a:rPr lang="en-US" sz="6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Forecast</a:t>
            </a:r>
            <a:endParaRPr lang="en-US" sz="6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02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Global &amp; National Economic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 Regional Economic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 Local Economic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 Forecast for 2019</a:t>
            </a:r>
            <a:endParaRPr lang="en-US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24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&amp; national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US Government</a:t>
            </a:r>
            <a:endParaRPr lang="en-US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  </a:t>
            </a: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President, Senate, and House Control</a:t>
            </a:r>
            <a:endParaRPr lang="en-US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  </a:t>
            </a: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Tax cuts in 2018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 Trade uncertainty - tariffs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 Government shutdown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 Continued uncertainty and gridlock</a:t>
            </a:r>
            <a:endParaRPr lang="en-US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52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&amp; National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4728" y="2221623"/>
            <a:ext cx="4919472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US Economy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 </a:t>
            </a:r>
            <a:r>
              <a:rPr lang="en-US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Decade of continued expansion</a:t>
            </a:r>
            <a:endParaRPr lang="en-US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Federal Reserve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</a:t>
            </a:r>
            <a:r>
              <a:rPr lang="en-US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Short term rates</a:t>
            </a:r>
          </a:p>
          <a:p>
            <a:pPr marL="128016" lvl="1" indent="0">
              <a:buNone/>
            </a:pPr>
            <a:endParaRPr lang="en-US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Federal Funds Rate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</a:t>
            </a:r>
            <a:r>
              <a:rPr lang="en-US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2019 – 2.40% Average Yield</a:t>
            </a:r>
          </a:p>
          <a:p>
            <a:pPr lvl="1"/>
            <a:endParaRPr lang="en-US" dirty="0" smtClean="0"/>
          </a:p>
          <a:p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09833104"/>
              </p:ext>
            </p:extLst>
          </p:nvPr>
        </p:nvGraphicFramePr>
        <p:xfrm>
          <a:off x="5384800" y="1681745"/>
          <a:ext cx="5981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/>
          <p:cNvSpPr/>
          <p:nvPr/>
        </p:nvSpPr>
        <p:spPr>
          <a:xfrm>
            <a:off x="247215" y="6381775"/>
            <a:ext cx="7315200" cy="25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https://www.macrotrends.net/2015/fed-funds-rate-historical-chart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&amp; National Economy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0056920"/>
              </p:ext>
            </p:extLst>
          </p:nvPr>
        </p:nvGraphicFramePr>
        <p:xfrm>
          <a:off x="1282413" y="1766170"/>
          <a:ext cx="9820596" cy="4359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79" y="6442502"/>
            <a:ext cx="1238406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Board of Governors of the Federal Reserve System (US), 2-Year Treasury Constant Maturity Rate [DGS2], retrieved from FRED, Federal Reserve Bank of St. Louis; https://fred.stlouisfed.org/series/DGS2, January 24, 2019. </a:t>
            </a:r>
          </a:p>
          <a:p>
            <a:r>
              <a:rPr lang="en-US" sz="1050" dirty="0"/>
              <a:t>Board of Governors of the Federal Reserve System (US), 10-Year Treasury Constant Maturity Rate [DGS10], retrieved from FRED, Federal Reserve Bank of St. Louis; https://fred.stlouisfed.org/series/DGS10, January 24, 2019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163289" y="3531969"/>
            <a:ext cx="988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Percent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1521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&amp; National Economy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8499" y="2134931"/>
            <a:ext cx="8859121" cy="40107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67003" y="6195817"/>
            <a:ext cx="363255" cy="1127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61150" y="6182184"/>
            <a:ext cx="363255" cy="11273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13131" y="6178174"/>
            <a:ext cx="334253" cy="13037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0696" y="6111593"/>
            <a:ext cx="7139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NASDAQ</a:t>
            </a:r>
            <a:endParaRPr 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3744040" y="6111593"/>
            <a:ext cx="7139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S&amp;P 500</a:t>
            </a:r>
            <a:endParaRPr lang="en-US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4976386" y="6128656"/>
            <a:ext cx="7766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DOW</a:t>
            </a:r>
            <a:endParaRPr 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3948629" y="1591974"/>
            <a:ext cx="36087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Equity Market Graph</a:t>
            </a:r>
          </a:p>
          <a:p>
            <a:pPr algn="ctr"/>
            <a:r>
              <a:rPr lang="en-US" dirty="0" smtClean="0"/>
              <a:t> (January 2018-January 2019)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2036" y="6579854"/>
            <a:ext cx="284565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/>
              <a:t>https://www.thestreet.com/quote/%5EGSPC.html</a:t>
            </a:r>
          </a:p>
        </p:txBody>
      </p:sp>
    </p:spTree>
    <p:extLst>
      <p:ext uri="{BB962C8B-B14F-4D97-AF65-F5344CB8AC3E}">
        <p14:creationId xmlns:p14="http://schemas.microsoft.com/office/powerpoint/2010/main" val="380022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&amp; National Economy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369528"/>
              </p:ext>
            </p:extLst>
          </p:nvPr>
        </p:nvGraphicFramePr>
        <p:xfrm>
          <a:off x="1600263" y="2084832"/>
          <a:ext cx="8567802" cy="3952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19345" y="6482294"/>
            <a:ext cx="7467600" cy="25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https://www.investing.com/economic-calendar/cb-consumer-confidence-48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197" y="2084832"/>
            <a:ext cx="3620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328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New Jersey State Government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 Governor, Senate, and Assembly Control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 Tax changes – Corporate, Individual, Gas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  </a:t>
            </a:r>
            <a:r>
              <a:rPr lang="en-US" sz="2800" dirty="0" smtClean="0"/>
              <a:t>Not addressing the pension obligation issues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  $15 Minimum Wage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7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Economy</a:t>
            </a:r>
          </a:p>
        </p:txBody>
      </p:sp>
      <p:sp>
        <p:nvSpPr>
          <p:cNvPr id="3" name="Rectangle 2"/>
          <p:cNvSpPr/>
          <p:nvPr/>
        </p:nvSpPr>
        <p:spPr>
          <a:xfrm>
            <a:off x="834887" y="2139877"/>
            <a:ext cx="10986052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2E2B21"/>
                </a:solidFill>
              </a:rPr>
              <a:t>Currently $8.85 per hour</a:t>
            </a:r>
          </a:p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2E2B21"/>
                </a:solidFill>
              </a:rPr>
              <a:t>Increase $1.15 to $10 per hour in July 2019</a:t>
            </a:r>
          </a:p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2E2B21"/>
                </a:solidFill>
              </a:rPr>
              <a:t>Increase $1.00 on January 1 of each subsequent year until it reaches $15 on January 1, 2024.</a:t>
            </a:r>
          </a:p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2E2B21"/>
                </a:solidFill>
              </a:rPr>
              <a:t>Minimum </a:t>
            </a:r>
            <a:r>
              <a:rPr lang="en-US" sz="2800" dirty="0">
                <a:solidFill>
                  <a:srgbClr val="2E2B21"/>
                </a:solidFill>
              </a:rPr>
              <a:t>Wage $15 by </a:t>
            </a:r>
            <a:r>
              <a:rPr lang="en-US" sz="2800" dirty="0" smtClean="0">
                <a:solidFill>
                  <a:srgbClr val="2E2B21"/>
                </a:solidFill>
              </a:rPr>
              <a:t>January 1, 2026 </a:t>
            </a:r>
            <a:r>
              <a:rPr lang="en-US" sz="2800" dirty="0">
                <a:solidFill>
                  <a:srgbClr val="2E2B21"/>
                </a:solidFill>
              </a:rPr>
              <a:t>for seasonal workers and employees at small businesses who employ 5 workers or </a:t>
            </a:r>
            <a:r>
              <a:rPr lang="en-US" sz="2800" dirty="0" smtClean="0">
                <a:solidFill>
                  <a:srgbClr val="2E2B21"/>
                </a:solidFill>
              </a:rPr>
              <a:t>less</a:t>
            </a:r>
          </a:p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2E2B21"/>
                </a:solidFill>
              </a:rPr>
              <a:t>Tipped workers will go from $2.13 to $5.13 over 5 years</a:t>
            </a:r>
          </a:p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rgbClr val="2E2B21"/>
              </a:solidFill>
            </a:endParaRPr>
          </a:p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CBEBD"/>
              </a:buClr>
              <a:buSzPct val="100000"/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E2B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5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696" y="2084832"/>
            <a:ext cx="4508504" cy="1309116"/>
          </a:xfrm>
        </p:spPr>
        <p:txBody>
          <a:bodyPr>
            <a:normAutofit fontScale="25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9600" dirty="0" smtClean="0"/>
              <a:t>Casino Revenue</a:t>
            </a:r>
          </a:p>
          <a:p>
            <a:pPr mar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600" dirty="0" smtClean="0"/>
              <a:t>  Total Revenue of $2.86 billion</a:t>
            </a:r>
          </a:p>
          <a:p>
            <a:pPr mar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600" dirty="0" smtClean="0"/>
              <a:t>  Up 7.50% from 2017</a:t>
            </a:r>
          </a:p>
          <a:p>
            <a:pPr mar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600" dirty="0"/>
              <a:t> </a:t>
            </a:r>
            <a:r>
              <a:rPr lang="en-US" sz="9600" dirty="0" smtClean="0"/>
              <a:t> 5,750 increase in jobs </a:t>
            </a:r>
          </a:p>
          <a:p>
            <a:pPr marL="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600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9538" y="6476534"/>
            <a:ext cx="1219200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http://www.mcall.com/news/nationworld/pennsylvania/mc-nws-atlantic-city-casino-revenue-20190114-story.html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970506"/>
              </p:ext>
            </p:extLst>
          </p:nvPr>
        </p:nvGraphicFramePr>
        <p:xfrm>
          <a:off x="4775200" y="1564132"/>
          <a:ext cx="7264400" cy="451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4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80" y="1989482"/>
            <a:ext cx="10455965" cy="4066762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9035442" y="3176481"/>
            <a:ext cx="332078" cy="625233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4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366" y="1856232"/>
            <a:ext cx="7211974" cy="16385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Ocean City Real </a:t>
            </a:r>
            <a:r>
              <a:rPr lang="en-US" sz="2800" dirty="0"/>
              <a:t>Estate </a:t>
            </a:r>
            <a:r>
              <a:rPr lang="en-US" sz="2800" dirty="0" smtClean="0"/>
              <a:t>Market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 Strong performance in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Quarter</a:t>
            </a:r>
            <a:endParaRPr lang="en-US" sz="2400" dirty="0"/>
          </a:p>
          <a:p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959603"/>
              </p:ext>
            </p:extLst>
          </p:nvPr>
        </p:nvGraphicFramePr>
        <p:xfrm>
          <a:off x="1024129" y="3134325"/>
          <a:ext cx="9720072" cy="327663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536943">
                  <a:extLst>
                    <a:ext uri="{9D8B030D-6E8A-4147-A177-3AD203B41FA5}">
                      <a16:colId xmlns:a16="http://schemas.microsoft.com/office/drawing/2014/main" val="867563877"/>
                    </a:ext>
                  </a:extLst>
                </a:gridCol>
                <a:gridCol w="1284142">
                  <a:extLst>
                    <a:ext uri="{9D8B030D-6E8A-4147-A177-3AD203B41FA5}">
                      <a16:colId xmlns:a16="http://schemas.microsoft.com/office/drawing/2014/main" val="3866087355"/>
                    </a:ext>
                  </a:extLst>
                </a:gridCol>
                <a:gridCol w="1265108">
                  <a:extLst>
                    <a:ext uri="{9D8B030D-6E8A-4147-A177-3AD203B41FA5}">
                      <a16:colId xmlns:a16="http://schemas.microsoft.com/office/drawing/2014/main" val="2016783401"/>
                    </a:ext>
                  </a:extLst>
                </a:gridCol>
                <a:gridCol w="1303179">
                  <a:extLst>
                    <a:ext uri="{9D8B030D-6E8A-4147-A177-3AD203B41FA5}">
                      <a16:colId xmlns:a16="http://schemas.microsoft.com/office/drawing/2014/main" val="2441299183"/>
                    </a:ext>
                  </a:extLst>
                </a:gridCol>
                <a:gridCol w="1330700">
                  <a:extLst>
                    <a:ext uri="{9D8B030D-6E8A-4147-A177-3AD203B41FA5}">
                      <a16:colId xmlns:a16="http://schemas.microsoft.com/office/drawing/2014/main" val="3391525429"/>
                    </a:ext>
                  </a:extLst>
                </a:gridCol>
              </a:tblGrid>
              <a:tr h="39633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Ocean City 2018 Quarterly Statistics YTD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341588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3/31/2018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6/30/2018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9/30/2018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12/30/2018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632530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Single Family Homes Sold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238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8018708"/>
                  </a:ext>
                </a:extLst>
              </a:tr>
              <a:tr h="48108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Single Family Homes Average Price Sold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$812,850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$868,807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$875,583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$891,080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5294397"/>
                  </a:ext>
                </a:extLst>
              </a:tr>
              <a:tr h="41751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Single Family Homes Average Days on Market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101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91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9418634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Condos Sold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152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363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526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688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3990310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Condos Average Price Sold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$551,398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$524,731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$536,611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$547,475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8898512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Condos Average Days on Market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96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91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-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2164682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9888882" y="2300847"/>
            <a:ext cx="482600" cy="749300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8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3628" y="1845734"/>
            <a:ext cx="11767555" cy="1711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Real Estate Market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Average price of sold properties continues to rise at a consistent pace, notably single family properties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New construction - Single </a:t>
            </a:r>
            <a:r>
              <a:rPr lang="en-US" sz="2000" dirty="0"/>
              <a:t>family homes </a:t>
            </a:r>
            <a:r>
              <a:rPr lang="en-US" sz="2000" dirty="0" smtClean="0"/>
              <a:t>outnumbered </a:t>
            </a:r>
            <a:r>
              <a:rPr lang="en-US" sz="2000" dirty="0"/>
              <a:t>duplex buildings 2:1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912129"/>
              </p:ext>
            </p:extLst>
          </p:nvPr>
        </p:nvGraphicFramePr>
        <p:xfrm>
          <a:off x="234134" y="3778248"/>
          <a:ext cx="5866041" cy="251320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16576">
                  <a:extLst>
                    <a:ext uri="{9D8B030D-6E8A-4147-A177-3AD203B41FA5}">
                      <a16:colId xmlns:a16="http://schemas.microsoft.com/office/drawing/2014/main" val="909395690"/>
                    </a:ext>
                  </a:extLst>
                </a:gridCol>
                <a:gridCol w="1067646">
                  <a:extLst>
                    <a:ext uri="{9D8B030D-6E8A-4147-A177-3AD203B41FA5}">
                      <a16:colId xmlns:a16="http://schemas.microsoft.com/office/drawing/2014/main" val="1150736673"/>
                    </a:ext>
                  </a:extLst>
                </a:gridCol>
                <a:gridCol w="1064712">
                  <a:extLst>
                    <a:ext uri="{9D8B030D-6E8A-4147-A177-3AD203B41FA5}">
                      <a16:colId xmlns:a16="http://schemas.microsoft.com/office/drawing/2014/main" val="1575709596"/>
                    </a:ext>
                  </a:extLst>
                </a:gridCol>
                <a:gridCol w="1077239">
                  <a:extLst>
                    <a:ext uri="{9D8B030D-6E8A-4147-A177-3AD203B41FA5}">
                      <a16:colId xmlns:a16="http://schemas.microsoft.com/office/drawing/2014/main" val="1613675819"/>
                    </a:ext>
                  </a:extLst>
                </a:gridCol>
                <a:gridCol w="1139868">
                  <a:extLst>
                    <a:ext uri="{9D8B030D-6E8A-4147-A177-3AD203B41FA5}">
                      <a16:colId xmlns:a16="http://schemas.microsoft.com/office/drawing/2014/main" val="296080930"/>
                    </a:ext>
                  </a:extLst>
                </a:gridCol>
              </a:tblGrid>
              <a:tr h="33181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2018 Ocean </a:t>
                      </a:r>
                      <a:r>
                        <a:rPr lang="en-US" sz="2000" u="none" strike="noStrike" dirty="0">
                          <a:effectLst/>
                        </a:rPr>
                        <a:t>City Real Estate Market </a:t>
                      </a:r>
                      <a:r>
                        <a:rPr lang="en-US" sz="2000" u="none" strike="noStrike" dirty="0" smtClean="0">
                          <a:effectLst/>
                        </a:rPr>
                        <a:t>Report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72493"/>
                  </a:ext>
                </a:extLst>
              </a:tr>
              <a:tr h="577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4th Qtr. 2017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4th Qtr. 2018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2017 YTD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2018 YTD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4085914"/>
                  </a:ext>
                </a:extLst>
              </a:tr>
              <a:tr h="5133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Total Units Sold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1228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8315357"/>
                  </a:ext>
                </a:extLst>
              </a:tr>
              <a:tr h="5133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 Volume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$173 Mil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$261 Mil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$678 Mil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$802 Mil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6822374"/>
                  </a:ext>
                </a:extLst>
              </a:tr>
              <a:tr h="577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Average Unit Price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$652K/Unit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$720K/Unit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$620K/Unit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$653K/Unit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2695035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206985"/>
              </p:ext>
            </p:extLst>
          </p:nvPr>
        </p:nvGraphicFramePr>
        <p:xfrm>
          <a:off x="6263013" y="3878456"/>
          <a:ext cx="5791200" cy="231721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455102">
                  <a:extLst>
                    <a:ext uri="{9D8B030D-6E8A-4147-A177-3AD203B41FA5}">
                      <a16:colId xmlns:a16="http://schemas.microsoft.com/office/drawing/2014/main" val="1380790517"/>
                    </a:ext>
                  </a:extLst>
                </a:gridCol>
                <a:gridCol w="1077238">
                  <a:extLst>
                    <a:ext uri="{9D8B030D-6E8A-4147-A177-3AD203B41FA5}">
                      <a16:colId xmlns:a16="http://schemas.microsoft.com/office/drawing/2014/main" val="2747784610"/>
                    </a:ext>
                  </a:extLst>
                </a:gridCol>
                <a:gridCol w="1164921">
                  <a:extLst>
                    <a:ext uri="{9D8B030D-6E8A-4147-A177-3AD203B41FA5}">
                      <a16:colId xmlns:a16="http://schemas.microsoft.com/office/drawing/2014/main" val="3717987896"/>
                    </a:ext>
                  </a:extLst>
                </a:gridCol>
                <a:gridCol w="1093939">
                  <a:extLst>
                    <a:ext uri="{9D8B030D-6E8A-4147-A177-3AD203B41FA5}">
                      <a16:colId xmlns:a16="http://schemas.microsoft.com/office/drawing/2014/main" val="1614542540"/>
                    </a:ext>
                  </a:extLst>
                </a:gridCol>
              </a:tblGrid>
              <a:tr h="33028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Construction Report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607928"/>
                  </a:ext>
                </a:extLst>
              </a:tr>
              <a:tr h="391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2018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8474878"/>
                  </a:ext>
                </a:extLst>
              </a:tr>
              <a:tr h="391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Total New </a:t>
                      </a:r>
                      <a:r>
                        <a:rPr lang="en-US" sz="1600" u="none" strike="noStrike" dirty="0" smtClean="0">
                          <a:effectLst/>
                        </a:rPr>
                        <a:t>Buildings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147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6001595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Single Family Units/Buildings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88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78670"/>
                  </a:ext>
                </a:extLst>
              </a:tr>
              <a:tr h="391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Duplex Buildings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1349462"/>
                  </a:ext>
                </a:extLst>
              </a:tr>
              <a:tr h="392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Other (3 Units or More)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3696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4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Economy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151" y="1658696"/>
            <a:ext cx="6366939" cy="46943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4442" y="1660822"/>
            <a:ext cx="4387116" cy="669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National Gas Prices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98281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 smtClean="0"/>
              <a:t>https://newsroom.aaa.com/2019/01/national-average-nearing-two-year-low-2/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5241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647" y="2084832"/>
            <a:ext cx="4754880" cy="402336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 smtClean="0"/>
              <a:t>Weather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  </a:t>
            </a:r>
            <a:r>
              <a:rPr lang="en-US" sz="2800" dirty="0"/>
              <a:t>48 days of rainfall over 0.5 inch in </a:t>
            </a:r>
            <a:r>
              <a:rPr lang="en-US" sz="2800" dirty="0" smtClean="0"/>
              <a:t>2018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  Impact of Philadelphia forecasting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  Impact on boardwalk varies from downtown</a:t>
            </a:r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3192807"/>
              </p:ext>
            </p:extLst>
          </p:nvPr>
        </p:nvGraphicFramePr>
        <p:xfrm>
          <a:off x="5779008" y="1921993"/>
          <a:ext cx="6283556" cy="3714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42087" y="651052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 smtClean="0"/>
              <a:t>https://www.usclimatedata.com/climate/atlantic-city/new-jersey/united-states/usnj0015/2018/1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6872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28320"/>
            <a:ext cx="9720072" cy="1556512"/>
          </a:xfrm>
        </p:spPr>
        <p:txBody>
          <a:bodyPr/>
          <a:lstStyle/>
          <a:p>
            <a:r>
              <a:rPr lang="en-US" dirty="0" smtClean="0"/>
              <a:t>Forecast for 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1737360"/>
            <a:ext cx="9720071" cy="4256532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US Government – Continued gridlock in Washington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US Economy expansion continues but at a slower pace – Fed on hold but will increase the funds rate one time later in </a:t>
            </a:r>
            <a:r>
              <a:rPr lang="en-US" sz="2800" dirty="0"/>
              <a:t>the </a:t>
            </a:r>
            <a:r>
              <a:rPr lang="en-US" sz="2800" dirty="0" smtClean="0"/>
              <a:t>year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30 </a:t>
            </a:r>
            <a:r>
              <a:rPr lang="en-US" sz="2800" dirty="0"/>
              <a:t>Year mortgage rates </a:t>
            </a:r>
            <a:r>
              <a:rPr lang="en-US" sz="2800" dirty="0" smtClean="0"/>
              <a:t>remain between </a:t>
            </a:r>
            <a:r>
              <a:rPr lang="en-US" sz="2800" dirty="0"/>
              <a:t>4.50</a:t>
            </a:r>
            <a:r>
              <a:rPr lang="en-US" sz="2800" dirty="0" smtClean="0"/>
              <a:t>%-4.75%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Stock Market – Indexes up 4%-6%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NJ Government – sales tax will increase July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Casinos – Revenues up </a:t>
            </a:r>
            <a:r>
              <a:rPr lang="en-US" sz="2800" dirty="0" smtClean="0"/>
              <a:t>7%-</a:t>
            </a:r>
            <a:r>
              <a:rPr lang="en-US" sz="2800" dirty="0"/>
              <a:t>8</a:t>
            </a:r>
            <a:r>
              <a:rPr lang="en-US" sz="2800" dirty="0" smtClean="0"/>
              <a:t>%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 Property values increase slightly and sales volume remains good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 Hopefully it will be a sunny and warm upcoming season for us all!</a:t>
            </a: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805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Contact info:</a:t>
            </a:r>
          </a:p>
          <a:p>
            <a:r>
              <a:rPr lang="en-US" sz="2800" dirty="0" smtClean="0"/>
              <a:t>Gregory Matuson</a:t>
            </a:r>
          </a:p>
          <a:p>
            <a:r>
              <a:rPr lang="en-US" sz="2800" dirty="0" smtClean="0"/>
              <a:t>gmatus@sturdyonline.com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245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Custom 8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0489E3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2213</TotalTime>
  <Words>707</Words>
  <Application>Microsoft Office PowerPoint</Application>
  <PresentationFormat>Widescreen</PresentationFormat>
  <Paragraphs>167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Tw Cen MT</vt:lpstr>
      <vt:lpstr>Tw Cen MT Condensed</vt:lpstr>
      <vt:lpstr>Wingdings 3</vt:lpstr>
      <vt:lpstr>Integral</vt:lpstr>
      <vt:lpstr>PowerPoint Presentation</vt:lpstr>
      <vt:lpstr>Agenda</vt:lpstr>
      <vt:lpstr>Global &amp; national economy</vt:lpstr>
      <vt:lpstr>Global &amp; National Economy</vt:lpstr>
      <vt:lpstr>Global &amp; National Economy</vt:lpstr>
      <vt:lpstr>Global &amp; National Economy</vt:lpstr>
      <vt:lpstr>Global &amp; National Economy</vt:lpstr>
      <vt:lpstr>Regional Economy</vt:lpstr>
      <vt:lpstr>Regional Economy</vt:lpstr>
      <vt:lpstr>Regional Economy</vt:lpstr>
      <vt:lpstr>Local Economy</vt:lpstr>
      <vt:lpstr>Local Economy</vt:lpstr>
      <vt:lpstr>Local Economy</vt:lpstr>
      <vt:lpstr>Local Economy</vt:lpstr>
      <vt:lpstr>Local Economy</vt:lpstr>
      <vt:lpstr>Forecast for 2019</vt:lpstr>
      <vt:lpstr>Thank you</vt:lpstr>
    </vt:vector>
  </TitlesOfParts>
  <Company>Sturdy Savings 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A. Morinelli</dc:creator>
  <cp:lastModifiedBy>Gregory Matuson</cp:lastModifiedBy>
  <cp:revision>201</cp:revision>
  <cp:lastPrinted>2019-01-25T20:50:41Z</cp:lastPrinted>
  <dcterms:created xsi:type="dcterms:W3CDTF">2019-01-22T14:41:55Z</dcterms:created>
  <dcterms:modified xsi:type="dcterms:W3CDTF">2019-02-12T00:22:37Z</dcterms:modified>
</cp:coreProperties>
</file>